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266" r:id="rId4"/>
    <p:sldId id="257" r:id="rId6"/>
    <p:sldId id="258" r:id="rId7"/>
    <p:sldId id="259" r:id="rId8"/>
    <p:sldId id="260" r:id="rId9"/>
    <p:sldId id="267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hyperlink" Target="http://teliss.blog.163.com/" TargetMode="External"/><Relationship Id="rId3" Type="http://schemas.openxmlformats.org/officeDocument/2006/relationships/hyperlink" Target="http://weibo.com/teliss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6"/>
          <p:cNvSpPr/>
          <p:nvPr/>
        </p:nvSpPr>
        <p:spPr>
          <a:xfrm>
            <a:off x="11123613" y="-7938"/>
            <a:ext cx="1068387" cy="1052513"/>
          </a:xfrm>
          <a:custGeom>
            <a:avLst/>
            <a:gdLst>
              <a:gd name="connsiteX0" fmla="*/ 65352 w 1068729"/>
              <a:gd name="connsiteY0" fmla="*/ 0 h 1052118"/>
              <a:gd name="connsiteX1" fmla="*/ 1068729 w 1068729"/>
              <a:gd name="connsiteY1" fmla="*/ 0 h 1052118"/>
              <a:gd name="connsiteX2" fmla="*/ 1068729 w 1068729"/>
              <a:gd name="connsiteY2" fmla="*/ 977750 h 1052118"/>
              <a:gd name="connsiteX3" fmla="*/ 1040113 w 1068729"/>
              <a:gd name="connsiteY3" fmla="*/ 993283 h 1052118"/>
              <a:gd name="connsiteX4" fmla="*/ 748689 w 1068729"/>
              <a:gd name="connsiteY4" fmla="*/ 1052118 h 1052118"/>
              <a:gd name="connsiteX5" fmla="*/ 0 w 1068729"/>
              <a:gd name="connsiteY5" fmla="*/ 303429 h 1052118"/>
              <a:gd name="connsiteX6" fmla="*/ 58836 w 1068729"/>
              <a:gd name="connsiteY6" fmla="*/ 12005 h 1052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8729" h="1052118">
                <a:moveTo>
                  <a:pt x="65352" y="0"/>
                </a:moveTo>
                <a:lnTo>
                  <a:pt x="1068729" y="0"/>
                </a:lnTo>
                <a:lnTo>
                  <a:pt x="1068729" y="977750"/>
                </a:lnTo>
                <a:lnTo>
                  <a:pt x="1040113" y="993283"/>
                </a:lnTo>
                <a:cubicBezTo>
                  <a:pt x="950541" y="1031168"/>
                  <a:pt x="852062" y="1052118"/>
                  <a:pt x="748689" y="1052118"/>
                </a:cubicBezTo>
                <a:cubicBezTo>
                  <a:pt x="335199" y="1052118"/>
                  <a:pt x="0" y="716919"/>
                  <a:pt x="0" y="303429"/>
                </a:cubicBezTo>
                <a:cubicBezTo>
                  <a:pt x="0" y="200056"/>
                  <a:pt x="20950" y="101577"/>
                  <a:pt x="58836" y="120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/>
          </a:p>
        </p:txBody>
      </p:sp>
      <p:sp>
        <p:nvSpPr>
          <p:cNvPr id="7" name="椭圆 7"/>
          <p:cNvSpPr/>
          <p:nvPr/>
        </p:nvSpPr>
        <p:spPr>
          <a:xfrm>
            <a:off x="8029575" y="458788"/>
            <a:ext cx="741363" cy="7413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/>
          </a:p>
        </p:txBody>
      </p:sp>
      <p:sp>
        <p:nvSpPr>
          <p:cNvPr id="8" name="任意多边形: 形状 8"/>
          <p:cNvSpPr/>
          <p:nvPr/>
        </p:nvSpPr>
        <p:spPr>
          <a:xfrm>
            <a:off x="3287713" y="-7938"/>
            <a:ext cx="1457325" cy="584201"/>
          </a:xfrm>
          <a:custGeom>
            <a:avLst/>
            <a:gdLst>
              <a:gd name="connsiteX0" fmla="*/ 0 w 1458561"/>
              <a:gd name="connsiteY0" fmla="*/ 0 h 584280"/>
              <a:gd name="connsiteX1" fmla="*/ 1458561 w 1458561"/>
              <a:gd name="connsiteY1" fmla="*/ 0 h 584280"/>
              <a:gd name="connsiteX2" fmla="*/ 1419134 w 1458561"/>
              <a:gd name="connsiteY2" fmla="*/ 127015 h 584280"/>
              <a:gd name="connsiteX3" fmla="*/ 729281 w 1458561"/>
              <a:gd name="connsiteY3" fmla="*/ 584280 h 584280"/>
              <a:gd name="connsiteX4" fmla="*/ 39427 w 1458561"/>
              <a:gd name="connsiteY4" fmla="*/ 127015 h 58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8561" h="584280">
                <a:moveTo>
                  <a:pt x="0" y="0"/>
                </a:moveTo>
                <a:lnTo>
                  <a:pt x="1458561" y="0"/>
                </a:lnTo>
                <a:lnTo>
                  <a:pt x="1419134" y="127015"/>
                </a:lnTo>
                <a:cubicBezTo>
                  <a:pt x="1305477" y="395731"/>
                  <a:pt x="1039398" y="584280"/>
                  <a:pt x="729281" y="584280"/>
                </a:cubicBezTo>
                <a:cubicBezTo>
                  <a:pt x="419163" y="584280"/>
                  <a:pt x="153084" y="395731"/>
                  <a:pt x="39427" y="1270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/>
          </a:p>
        </p:txBody>
      </p:sp>
      <p:sp>
        <p:nvSpPr>
          <p:cNvPr id="9" name="任意多边形: 形状 9"/>
          <p:cNvSpPr/>
          <p:nvPr/>
        </p:nvSpPr>
        <p:spPr>
          <a:xfrm>
            <a:off x="5199063" y="5929313"/>
            <a:ext cx="1828800" cy="938212"/>
          </a:xfrm>
          <a:custGeom>
            <a:avLst/>
            <a:gdLst>
              <a:gd name="connsiteX0" fmla="*/ 1058486 w 2116971"/>
              <a:gd name="connsiteY0" fmla="*/ 0 h 1086707"/>
              <a:gd name="connsiteX1" fmla="*/ 2116971 w 2116971"/>
              <a:gd name="connsiteY1" fmla="*/ 1058486 h 1086707"/>
              <a:gd name="connsiteX2" fmla="*/ 2114126 w 2116971"/>
              <a:gd name="connsiteY2" fmla="*/ 1086707 h 1086707"/>
              <a:gd name="connsiteX3" fmla="*/ 2845 w 2116971"/>
              <a:gd name="connsiteY3" fmla="*/ 1086707 h 1086707"/>
              <a:gd name="connsiteX4" fmla="*/ 0 w 2116971"/>
              <a:gd name="connsiteY4" fmla="*/ 1058486 h 1086707"/>
              <a:gd name="connsiteX5" fmla="*/ 1058486 w 2116971"/>
              <a:gd name="connsiteY5" fmla="*/ 0 h 108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6971" h="1086707">
                <a:moveTo>
                  <a:pt x="1058486" y="0"/>
                </a:moveTo>
                <a:cubicBezTo>
                  <a:pt x="1643071" y="0"/>
                  <a:pt x="2116971" y="473900"/>
                  <a:pt x="2116971" y="1058486"/>
                </a:cubicBezTo>
                <a:lnTo>
                  <a:pt x="2114126" y="1086707"/>
                </a:lnTo>
                <a:lnTo>
                  <a:pt x="2845" y="1086707"/>
                </a:lnTo>
                <a:lnTo>
                  <a:pt x="0" y="1058486"/>
                </a:lnTo>
                <a:cubicBezTo>
                  <a:pt x="0" y="473900"/>
                  <a:pt x="473899" y="0"/>
                  <a:pt x="10584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/>
          </a:p>
        </p:txBody>
      </p:sp>
      <p:sp>
        <p:nvSpPr>
          <p:cNvPr id="10" name="任意多边形: 形状 10"/>
          <p:cNvSpPr/>
          <p:nvPr/>
        </p:nvSpPr>
        <p:spPr>
          <a:xfrm>
            <a:off x="10945813" y="6275388"/>
            <a:ext cx="1036637" cy="593725"/>
          </a:xfrm>
          <a:custGeom>
            <a:avLst/>
            <a:gdLst>
              <a:gd name="connsiteX0" fmla="*/ 517890 w 1035780"/>
              <a:gd name="connsiteY0" fmla="*/ 0 h 593238"/>
              <a:gd name="connsiteX1" fmla="*/ 1035780 w 1035780"/>
              <a:gd name="connsiteY1" fmla="*/ 517890 h 593238"/>
              <a:gd name="connsiteX2" fmla="*/ 1028184 w 1035780"/>
              <a:gd name="connsiteY2" fmla="*/ 593238 h 593238"/>
              <a:gd name="connsiteX3" fmla="*/ 7596 w 1035780"/>
              <a:gd name="connsiteY3" fmla="*/ 593238 h 593238"/>
              <a:gd name="connsiteX4" fmla="*/ 0 w 1035780"/>
              <a:gd name="connsiteY4" fmla="*/ 517890 h 593238"/>
              <a:gd name="connsiteX5" fmla="*/ 517890 w 1035780"/>
              <a:gd name="connsiteY5" fmla="*/ 0 h 59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5780" h="593238">
                <a:moveTo>
                  <a:pt x="517890" y="0"/>
                </a:moveTo>
                <a:cubicBezTo>
                  <a:pt x="803913" y="0"/>
                  <a:pt x="1035780" y="231867"/>
                  <a:pt x="1035780" y="517890"/>
                </a:cubicBezTo>
                <a:lnTo>
                  <a:pt x="1028184" y="593238"/>
                </a:lnTo>
                <a:lnTo>
                  <a:pt x="7596" y="593238"/>
                </a:lnTo>
                <a:lnTo>
                  <a:pt x="0" y="517890"/>
                </a:lnTo>
                <a:cubicBezTo>
                  <a:pt x="0" y="231867"/>
                  <a:pt x="231867" y="0"/>
                  <a:pt x="5178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/>
          </a:p>
        </p:txBody>
      </p:sp>
      <p:sp>
        <p:nvSpPr>
          <p:cNvPr id="11" name="任意多边形: 形状 11"/>
          <p:cNvSpPr/>
          <p:nvPr/>
        </p:nvSpPr>
        <p:spPr>
          <a:xfrm>
            <a:off x="-19050" y="6184900"/>
            <a:ext cx="787400" cy="673100"/>
          </a:xfrm>
          <a:custGeom>
            <a:avLst/>
            <a:gdLst>
              <a:gd name="connsiteX0" fmla="*/ 269296 w 787186"/>
              <a:gd name="connsiteY0" fmla="*/ 0 h 673570"/>
              <a:gd name="connsiteX1" fmla="*/ 787186 w 787186"/>
              <a:gd name="connsiteY1" fmla="*/ 517890 h 673570"/>
              <a:gd name="connsiteX2" fmla="*/ 776665 w 787186"/>
              <a:gd name="connsiteY2" fmla="*/ 622263 h 673570"/>
              <a:gd name="connsiteX3" fmla="*/ 760738 w 787186"/>
              <a:gd name="connsiteY3" fmla="*/ 673570 h 673570"/>
              <a:gd name="connsiteX4" fmla="*/ 0 w 787186"/>
              <a:gd name="connsiteY4" fmla="*/ 673570 h 673570"/>
              <a:gd name="connsiteX5" fmla="*/ 0 w 787186"/>
              <a:gd name="connsiteY5" fmla="*/ 77450 h 673570"/>
              <a:gd name="connsiteX6" fmla="*/ 67710 w 787186"/>
              <a:gd name="connsiteY6" fmla="*/ 40699 h 673570"/>
              <a:gd name="connsiteX7" fmla="*/ 269296 w 787186"/>
              <a:gd name="connsiteY7" fmla="*/ 0 h 673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7186" h="673570">
                <a:moveTo>
                  <a:pt x="269296" y="0"/>
                </a:moveTo>
                <a:cubicBezTo>
                  <a:pt x="555319" y="0"/>
                  <a:pt x="787186" y="231867"/>
                  <a:pt x="787186" y="517890"/>
                </a:cubicBezTo>
                <a:cubicBezTo>
                  <a:pt x="787186" y="553643"/>
                  <a:pt x="783563" y="588550"/>
                  <a:pt x="776665" y="622263"/>
                </a:cubicBezTo>
                <a:lnTo>
                  <a:pt x="760738" y="673570"/>
                </a:lnTo>
                <a:lnTo>
                  <a:pt x="0" y="673570"/>
                </a:lnTo>
                <a:lnTo>
                  <a:pt x="0" y="77450"/>
                </a:lnTo>
                <a:lnTo>
                  <a:pt x="67710" y="40699"/>
                </a:lnTo>
                <a:cubicBezTo>
                  <a:pt x="129669" y="14492"/>
                  <a:pt x="197790" y="0"/>
                  <a:pt x="2692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/>
          </a:p>
        </p:txBody>
      </p:sp>
      <p:sp>
        <p:nvSpPr>
          <p:cNvPr id="12" name="KSO_Shape"/>
          <p:cNvSpPr/>
          <p:nvPr/>
        </p:nvSpPr>
        <p:spPr>
          <a:xfrm rot="13141020">
            <a:off x="484188" y="1138238"/>
            <a:ext cx="193675" cy="169862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3" name="KSO_Shape"/>
          <p:cNvSpPr/>
          <p:nvPr/>
        </p:nvSpPr>
        <p:spPr>
          <a:xfrm rot="17100000">
            <a:off x="822325" y="3236913"/>
            <a:ext cx="215900" cy="190500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4" name="KSO_Shape"/>
          <p:cNvSpPr/>
          <p:nvPr/>
        </p:nvSpPr>
        <p:spPr>
          <a:xfrm rot="10154805">
            <a:off x="8432800" y="6116638"/>
            <a:ext cx="314325" cy="27622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5" name="KSO_Shape"/>
          <p:cNvSpPr/>
          <p:nvPr/>
        </p:nvSpPr>
        <p:spPr>
          <a:xfrm rot="11738950">
            <a:off x="10777538" y="2560638"/>
            <a:ext cx="314325" cy="27622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6" name=" 184"/>
          <p:cNvSpPr/>
          <p:nvPr/>
        </p:nvSpPr>
        <p:spPr>
          <a:xfrm>
            <a:off x="727075" y="1936750"/>
            <a:ext cx="936625" cy="9366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2749459" y="2343802"/>
            <a:ext cx="6676572" cy="902363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2749459" y="3294698"/>
            <a:ext cx="6676572" cy="59055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1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45"/>
          <p:cNvSpPr/>
          <p:nvPr>
            <p:custDataLst>
              <p:tags r:id="rId2"/>
            </p:custDataLst>
          </p:nvPr>
        </p:nvSpPr>
        <p:spPr>
          <a:xfrm>
            <a:off x="0" y="-6350"/>
            <a:ext cx="1173163" cy="1162050"/>
          </a:xfrm>
          <a:custGeom>
            <a:avLst/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任意多边形: 形状 46"/>
          <p:cNvSpPr/>
          <p:nvPr>
            <p:custDataLst>
              <p:tags r:id="rId3"/>
            </p:custDataLst>
          </p:nvPr>
        </p:nvSpPr>
        <p:spPr>
          <a:xfrm>
            <a:off x="0" y="-6350"/>
            <a:ext cx="1036638" cy="1036638"/>
          </a:xfrm>
          <a:custGeom>
            <a:avLst/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20" h="1036320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4"/>
            </p:custDataLst>
          </p:nvPr>
        </p:nvSpPr>
        <p:spPr>
          <a:xfrm rot="6188927">
            <a:off x="784226" y="434975"/>
            <a:ext cx="88900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KSO_Shape"/>
          <p:cNvSpPr/>
          <p:nvPr>
            <p:custDataLst>
              <p:tags r:id="rId5"/>
            </p:custDataLst>
          </p:nvPr>
        </p:nvSpPr>
        <p:spPr>
          <a:xfrm rot="7226800">
            <a:off x="745332" y="535781"/>
            <a:ext cx="88900" cy="77787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KSO_Shape"/>
          <p:cNvSpPr/>
          <p:nvPr>
            <p:custDataLst>
              <p:tags r:id="rId6"/>
            </p:custDataLst>
          </p:nvPr>
        </p:nvSpPr>
        <p:spPr>
          <a:xfrm rot="8126800">
            <a:off x="676275" y="620713"/>
            <a:ext cx="88900" cy="77787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KSO_Shape"/>
          <p:cNvSpPr/>
          <p:nvPr>
            <p:custDataLst>
              <p:tags r:id="rId7"/>
            </p:custDataLst>
          </p:nvPr>
        </p:nvSpPr>
        <p:spPr>
          <a:xfrm rot="9026800">
            <a:off x="590550" y="677863"/>
            <a:ext cx="88900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1268730" y="276226"/>
            <a:ext cx="9774555" cy="518160"/>
          </a:xfrm>
        </p:spPr>
        <p:txBody>
          <a:bodyPr>
            <a:noAutofit/>
          </a:bodyPr>
          <a:lstStyle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18" name="内容占位符 17"/>
          <p:cNvSpPr>
            <a:spLocks noGrp="1"/>
          </p:cNvSpPr>
          <p:nvPr>
            <p:ph idx="1"/>
          </p:nvPr>
        </p:nvSpPr>
        <p:spPr>
          <a:xfrm>
            <a:off x="876880" y="1716563"/>
            <a:ext cx="10515600" cy="435133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片和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45"/>
          <p:cNvSpPr/>
          <p:nvPr>
            <p:custDataLst>
              <p:tags r:id="rId2"/>
            </p:custDataLst>
          </p:nvPr>
        </p:nvSpPr>
        <p:spPr>
          <a:xfrm>
            <a:off x="0" y="-6350"/>
            <a:ext cx="1173163" cy="1162050"/>
          </a:xfrm>
          <a:custGeom>
            <a:avLst/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任意多边形: 形状 46"/>
          <p:cNvSpPr/>
          <p:nvPr>
            <p:custDataLst>
              <p:tags r:id="rId3"/>
            </p:custDataLst>
          </p:nvPr>
        </p:nvSpPr>
        <p:spPr>
          <a:xfrm>
            <a:off x="0" y="-6350"/>
            <a:ext cx="1036638" cy="1036638"/>
          </a:xfrm>
          <a:custGeom>
            <a:avLst/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20" h="1036320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KSO_Shape"/>
          <p:cNvSpPr/>
          <p:nvPr>
            <p:custDataLst>
              <p:tags r:id="rId4"/>
            </p:custDataLst>
          </p:nvPr>
        </p:nvSpPr>
        <p:spPr>
          <a:xfrm rot="6188927">
            <a:off x="784226" y="434975"/>
            <a:ext cx="88900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KSO_Shape"/>
          <p:cNvSpPr/>
          <p:nvPr>
            <p:custDataLst>
              <p:tags r:id="rId5"/>
            </p:custDataLst>
          </p:nvPr>
        </p:nvSpPr>
        <p:spPr>
          <a:xfrm rot="7226800">
            <a:off x="745332" y="535781"/>
            <a:ext cx="88900" cy="77787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KSO_Shape"/>
          <p:cNvSpPr/>
          <p:nvPr>
            <p:custDataLst>
              <p:tags r:id="rId6"/>
            </p:custDataLst>
          </p:nvPr>
        </p:nvSpPr>
        <p:spPr>
          <a:xfrm rot="8126800">
            <a:off x="676275" y="620713"/>
            <a:ext cx="88900" cy="77787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KSO_Shape"/>
          <p:cNvSpPr/>
          <p:nvPr>
            <p:custDataLst>
              <p:tags r:id="rId7"/>
            </p:custDataLst>
          </p:nvPr>
        </p:nvSpPr>
        <p:spPr>
          <a:xfrm rot="9026800">
            <a:off x="590550" y="677863"/>
            <a:ext cx="88900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4"/>
          </p:nvPr>
        </p:nvSpPr>
        <p:spPr>
          <a:xfrm>
            <a:off x="779835" y="1685925"/>
            <a:ext cx="4513262" cy="3910013"/>
          </a:xfrm>
        </p:spPr>
        <p:txBody>
          <a:bodyPr/>
          <a:lstStyle/>
          <a:p>
            <a:pPr lvl="0"/>
            <a:endParaRPr lang="zh-CN" altLang="en-US" noProof="1"/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5"/>
          </p:nvPr>
        </p:nvSpPr>
        <p:spPr>
          <a:xfrm>
            <a:off x="6327775" y="2717800"/>
            <a:ext cx="5026025" cy="2878138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16"/>
          </p:nvPr>
        </p:nvSpPr>
        <p:spPr>
          <a:xfrm>
            <a:off x="6327775" y="1685925"/>
            <a:ext cx="5026025" cy="5159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268730" y="276226"/>
            <a:ext cx="9774555" cy="518160"/>
          </a:xfrm>
        </p:spPr>
        <p:txBody>
          <a:bodyPr>
            <a:noAutofit/>
          </a:bodyPr>
          <a:lstStyle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3"/>
          </p:nvPr>
        </p:nvSpPr>
        <p:spPr>
          <a:xfrm>
            <a:off x="1295400" y="802640"/>
            <a:ext cx="5621338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14" name="日期占位符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818900-26F5-49F5-9D46-8CDDC5A6EF3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408113" y="2114550"/>
            <a:ext cx="2681287" cy="2681288"/>
          </a:xfrm>
          <a:prstGeom prst="ellipse">
            <a:avLst/>
          </a:pr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椭圆 7"/>
          <p:cNvSpPr/>
          <p:nvPr/>
        </p:nvSpPr>
        <p:spPr>
          <a:xfrm>
            <a:off x="1574800" y="2266950"/>
            <a:ext cx="2378075" cy="2376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762500" y="3602038"/>
            <a:ext cx="4948238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9802813" y="3541713"/>
            <a:ext cx="115887" cy="1158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cs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0299700" y="3541713"/>
            <a:ext cx="115888" cy="1158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9967913" y="3541713"/>
            <a:ext cx="115887" cy="1158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0134600" y="3541713"/>
            <a:ext cx="115888" cy="1158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cs typeface="Arial" panose="020B0604020202020204" pitchFamily="34" charset="0"/>
            </a:endParaRPr>
          </a:p>
        </p:txBody>
      </p:sp>
      <p:sp>
        <p:nvSpPr>
          <p:cNvPr id="11" name="KSO_Shape"/>
          <p:cNvSpPr/>
          <p:nvPr/>
        </p:nvSpPr>
        <p:spPr>
          <a:xfrm rot="237355">
            <a:off x="2771775" y="2308225"/>
            <a:ext cx="193675" cy="169863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KSO_Shape"/>
          <p:cNvSpPr/>
          <p:nvPr/>
        </p:nvSpPr>
        <p:spPr>
          <a:xfrm rot="1275228">
            <a:off x="3003550" y="2360613"/>
            <a:ext cx="193675" cy="169862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3" name="KSO_Shape"/>
          <p:cNvSpPr/>
          <p:nvPr/>
        </p:nvSpPr>
        <p:spPr>
          <a:xfrm rot="2175228">
            <a:off x="3209925" y="2478088"/>
            <a:ext cx="193675" cy="171450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4" name="KSO_Shape"/>
          <p:cNvSpPr/>
          <p:nvPr/>
        </p:nvSpPr>
        <p:spPr>
          <a:xfrm rot="3075228">
            <a:off x="3363119" y="2640806"/>
            <a:ext cx="193675" cy="169863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5" name="KSO_Shape"/>
          <p:cNvSpPr/>
          <p:nvPr/>
        </p:nvSpPr>
        <p:spPr>
          <a:xfrm rot="298659" flipH="1" flipV="1">
            <a:off x="2470150" y="4416425"/>
            <a:ext cx="193675" cy="171450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6" name="KSO_Shape"/>
          <p:cNvSpPr/>
          <p:nvPr/>
        </p:nvSpPr>
        <p:spPr>
          <a:xfrm rot="1336532" flipH="1" flipV="1">
            <a:off x="2243138" y="4365625"/>
            <a:ext cx="193675" cy="169863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7" name="KSO_Shape"/>
          <p:cNvSpPr/>
          <p:nvPr/>
        </p:nvSpPr>
        <p:spPr>
          <a:xfrm rot="2236532" flipH="1" flipV="1">
            <a:off x="2039938" y="4243388"/>
            <a:ext cx="193675" cy="169862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8" name="KSO_Shape"/>
          <p:cNvSpPr/>
          <p:nvPr/>
        </p:nvSpPr>
        <p:spPr>
          <a:xfrm rot="3136532" flipH="1" flipV="1">
            <a:off x="1889919" y="4079081"/>
            <a:ext cx="193675" cy="169863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30750" y="2895613"/>
            <a:ext cx="4979670" cy="564898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30750" y="3753579"/>
            <a:ext cx="4979670" cy="58110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1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0852B7-6EB6-4264-96AC-1D8C7F1C3B0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横排四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45"/>
          <p:cNvSpPr/>
          <p:nvPr>
            <p:custDataLst>
              <p:tags r:id="rId2"/>
            </p:custDataLst>
          </p:nvPr>
        </p:nvSpPr>
        <p:spPr>
          <a:xfrm>
            <a:off x="0" y="-6350"/>
            <a:ext cx="1173163" cy="1162050"/>
          </a:xfrm>
          <a:custGeom>
            <a:avLst/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任意多边形: 形状 46"/>
          <p:cNvSpPr/>
          <p:nvPr>
            <p:custDataLst>
              <p:tags r:id="rId3"/>
            </p:custDataLst>
          </p:nvPr>
        </p:nvSpPr>
        <p:spPr>
          <a:xfrm>
            <a:off x="0" y="-6350"/>
            <a:ext cx="1036638" cy="1036638"/>
          </a:xfrm>
          <a:custGeom>
            <a:avLst/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20" h="1036320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KSO_Shape"/>
          <p:cNvSpPr/>
          <p:nvPr>
            <p:custDataLst>
              <p:tags r:id="rId4"/>
            </p:custDataLst>
          </p:nvPr>
        </p:nvSpPr>
        <p:spPr>
          <a:xfrm rot="6188927">
            <a:off x="784226" y="434975"/>
            <a:ext cx="88900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KSO_Shape"/>
          <p:cNvSpPr/>
          <p:nvPr>
            <p:custDataLst>
              <p:tags r:id="rId5"/>
            </p:custDataLst>
          </p:nvPr>
        </p:nvSpPr>
        <p:spPr>
          <a:xfrm rot="7226800">
            <a:off x="745332" y="535781"/>
            <a:ext cx="88900" cy="77787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KSO_Shape"/>
          <p:cNvSpPr/>
          <p:nvPr>
            <p:custDataLst>
              <p:tags r:id="rId6"/>
            </p:custDataLst>
          </p:nvPr>
        </p:nvSpPr>
        <p:spPr>
          <a:xfrm rot="8126800">
            <a:off x="676275" y="620713"/>
            <a:ext cx="88900" cy="77787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KSO_Shape"/>
          <p:cNvSpPr/>
          <p:nvPr>
            <p:custDataLst>
              <p:tags r:id="rId7"/>
            </p:custDataLst>
          </p:nvPr>
        </p:nvSpPr>
        <p:spPr>
          <a:xfrm rot="9026800">
            <a:off x="590550" y="677863"/>
            <a:ext cx="88900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" name="椭圆 22"/>
          <p:cNvSpPr/>
          <p:nvPr>
            <p:custDataLst>
              <p:tags r:id="rId8"/>
            </p:custDataLst>
          </p:nvPr>
        </p:nvSpPr>
        <p:spPr>
          <a:xfrm>
            <a:off x="9520238" y="3194050"/>
            <a:ext cx="415925" cy="415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sp>
        <p:nvSpPr>
          <p:cNvPr id="24" name="椭圆 23"/>
          <p:cNvSpPr/>
          <p:nvPr>
            <p:custDataLst>
              <p:tags r:id="rId9"/>
            </p:custDataLst>
          </p:nvPr>
        </p:nvSpPr>
        <p:spPr>
          <a:xfrm>
            <a:off x="2160588" y="3157538"/>
            <a:ext cx="415925" cy="415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sp>
        <p:nvSpPr>
          <p:cNvPr id="46" name="文本占位符 45"/>
          <p:cNvSpPr>
            <a:spLocks noGrp="1"/>
          </p:cNvSpPr>
          <p:nvPr>
            <p:ph type="body" sz="quarter" idx="14"/>
          </p:nvPr>
        </p:nvSpPr>
        <p:spPr>
          <a:xfrm>
            <a:off x="1785938" y="1727200"/>
            <a:ext cx="8610600" cy="592138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endParaRPr lang="zh-CN" altLang="en-US" noProof="1" smtClean="0"/>
          </a:p>
        </p:txBody>
      </p:sp>
      <p:sp>
        <p:nvSpPr>
          <p:cNvPr id="48" name="图片占位符 47"/>
          <p:cNvSpPr>
            <a:spLocks noGrp="1"/>
          </p:cNvSpPr>
          <p:nvPr>
            <p:ph type="pic" sz="quarter" idx="15"/>
          </p:nvPr>
        </p:nvSpPr>
        <p:spPr>
          <a:xfrm>
            <a:off x="1373135" y="2541905"/>
            <a:ext cx="1985380" cy="2024380"/>
          </a:xfrm>
        </p:spPr>
        <p:txBody>
          <a:bodyPr/>
          <a:lstStyle/>
          <a:p>
            <a:pPr lvl="0"/>
            <a:endParaRPr lang="zh-CN" altLang="en-US" noProof="1"/>
          </a:p>
        </p:txBody>
      </p:sp>
      <p:sp>
        <p:nvSpPr>
          <p:cNvPr id="49" name="图片占位符 47"/>
          <p:cNvSpPr>
            <a:spLocks noGrp="1"/>
          </p:cNvSpPr>
          <p:nvPr>
            <p:ph type="pic" sz="quarter" idx="16"/>
          </p:nvPr>
        </p:nvSpPr>
        <p:spPr>
          <a:xfrm>
            <a:off x="3796797" y="2541905"/>
            <a:ext cx="1985380" cy="2024380"/>
          </a:xfrm>
        </p:spPr>
        <p:txBody>
          <a:bodyPr/>
          <a:lstStyle/>
          <a:p>
            <a:pPr lvl="0"/>
            <a:endParaRPr lang="zh-CN" altLang="en-US" noProof="1"/>
          </a:p>
        </p:txBody>
      </p:sp>
      <p:sp>
        <p:nvSpPr>
          <p:cNvPr id="50" name="图片占位符 47"/>
          <p:cNvSpPr>
            <a:spLocks noGrp="1"/>
          </p:cNvSpPr>
          <p:nvPr>
            <p:ph type="pic" sz="quarter" idx="17"/>
          </p:nvPr>
        </p:nvSpPr>
        <p:spPr>
          <a:xfrm>
            <a:off x="6215697" y="2541905"/>
            <a:ext cx="1985380" cy="2024380"/>
          </a:xfrm>
        </p:spPr>
        <p:txBody>
          <a:bodyPr/>
          <a:lstStyle/>
          <a:p>
            <a:pPr lvl="0"/>
            <a:endParaRPr lang="zh-CN" altLang="en-US" noProof="1"/>
          </a:p>
        </p:txBody>
      </p:sp>
      <p:sp>
        <p:nvSpPr>
          <p:cNvPr id="51" name="图片占位符 47"/>
          <p:cNvSpPr>
            <a:spLocks noGrp="1"/>
          </p:cNvSpPr>
          <p:nvPr>
            <p:ph type="pic" sz="quarter" idx="18"/>
          </p:nvPr>
        </p:nvSpPr>
        <p:spPr>
          <a:xfrm>
            <a:off x="8634597" y="2541905"/>
            <a:ext cx="1985380" cy="2024380"/>
          </a:xfrm>
        </p:spPr>
        <p:txBody>
          <a:bodyPr/>
          <a:lstStyle/>
          <a:p>
            <a:pPr lvl="0"/>
            <a:endParaRPr lang="zh-CN" altLang="en-US" noProof="1"/>
          </a:p>
        </p:txBody>
      </p:sp>
      <p:sp>
        <p:nvSpPr>
          <p:cNvPr id="53" name="文本占位符 52"/>
          <p:cNvSpPr>
            <a:spLocks noGrp="1"/>
          </p:cNvSpPr>
          <p:nvPr>
            <p:ph type="body" sz="quarter" idx="19"/>
          </p:nvPr>
        </p:nvSpPr>
        <p:spPr>
          <a:xfrm>
            <a:off x="1295082" y="4583112"/>
            <a:ext cx="2138363" cy="461963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54" name="文本占位符 52"/>
          <p:cNvSpPr>
            <a:spLocks noGrp="1"/>
          </p:cNvSpPr>
          <p:nvPr>
            <p:ph type="body" sz="quarter" idx="20"/>
          </p:nvPr>
        </p:nvSpPr>
        <p:spPr>
          <a:xfrm>
            <a:off x="3720305" y="4583112"/>
            <a:ext cx="2138363" cy="461963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55" name="文本占位符 52"/>
          <p:cNvSpPr>
            <a:spLocks noGrp="1"/>
          </p:cNvSpPr>
          <p:nvPr>
            <p:ph type="body" sz="quarter" idx="21"/>
          </p:nvPr>
        </p:nvSpPr>
        <p:spPr>
          <a:xfrm>
            <a:off x="6139205" y="4583112"/>
            <a:ext cx="2138363" cy="461963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56" name="文本占位符 52"/>
          <p:cNvSpPr>
            <a:spLocks noGrp="1"/>
          </p:cNvSpPr>
          <p:nvPr>
            <p:ph type="body" sz="quarter" idx="22"/>
          </p:nvPr>
        </p:nvSpPr>
        <p:spPr>
          <a:xfrm>
            <a:off x="8558105" y="4583112"/>
            <a:ext cx="2138363" cy="461963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58" name="文本占位符 57"/>
          <p:cNvSpPr>
            <a:spLocks noGrp="1"/>
          </p:cNvSpPr>
          <p:nvPr>
            <p:ph type="body" sz="quarter" idx="23"/>
          </p:nvPr>
        </p:nvSpPr>
        <p:spPr>
          <a:xfrm>
            <a:off x="1295081" y="5062538"/>
            <a:ext cx="2138363" cy="1138237"/>
          </a:xfrm>
        </p:spPr>
        <p:txBody>
          <a:bodyPr/>
          <a:lstStyle>
            <a:lvl1pPr marL="0" indent="0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59" name="文本占位符 57"/>
          <p:cNvSpPr>
            <a:spLocks noGrp="1"/>
          </p:cNvSpPr>
          <p:nvPr>
            <p:ph type="body" sz="quarter" idx="24"/>
          </p:nvPr>
        </p:nvSpPr>
        <p:spPr>
          <a:xfrm>
            <a:off x="3720305" y="5062538"/>
            <a:ext cx="2138363" cy="1138237"/>
          </a:xfrm>
        </p:spPr>
        <p:txBody>
          <a:bodyPr/>
          <a:lstStyle>
            <a:lvl1pPr marL="0" indent="0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60" name="文本占位符 57"/>
          <p:cNvSpPr>
            <a:spLocks noGrp="1"/>
          </p:cNvSpPr>
          <p:nvPr>
            <p:ph type="body" sz="quarter" idx="25"/>
          </p:nvPr>
        </p:nvSpPr>
        <p:spPr>
          <a:xfrm>
            <a:off x="6139205" y="5062538"/>
            <a:ext cx="2138363" cy="1138237"/>
          </a:xfrm>
        </p:spPr>
        <p:txBody>
          <a:bodyPr/>
          <a:lstStyle>
            <a:lvl1pPr marL="0" indent="0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61" name="文本占位符 57"/>
          <p:cNvSpPr>
            <a:spLocks noGrp="1"/>
          </p:cNvSpPr>
          <p:nvPr>
            <p:ph type="body" sz="quarter" idx="26"/>
          </p:nvPr>
        </p:nvSpPr>
        <p:spPr>
          <a:xfrm>
            <a:off x="8558105" y="5045075"/>
            <a:ext cx="2138363" cy="1138237"/>
          </a:xfrm>
        </p:spPr>
        <p:txBody>
          <a:bodyPr/>
          <a:lstStyle>
            <a:lvl1pPr marL="0" indent="0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268730" y="276226"/>
            <a:ext cx="9774555" cy="518160"/>
          </a:xfrm>
        </p:spPr>
        <p:txBody>
          <a:bodyPr>
            <a:noAutofit/>
          </a:bodyPr>
          <a:lstStyle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3"/>
          </p:nvPr>
        </p:nvSpPr>
        <p:spPr>
          <a:xfrm>
            <a:off x="1295400" y="802640"/>
            <a:ext cx="5621338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25" name="日期占位符 3"/>
          <p:cNvSpPr>
            <a:spLocks noGrp="1"/>
          </p:cNvSpPr>
          <p:nvPr>
            <p:ph type="dt" sz="half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6" name="页脚占位符 4"/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7" name="灯片编号占位符 5"/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F15CD5-A897-44BC-96B1-EA1DFA2014A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45"/>
          <p:cNvSpPr/>
          <p:nvPr>
            <p:custDataLst>
              <p:tags r:id="rId2"/>
            </p:custDataLst>
          </p:nvPr>
        </p:nvSpPr>
        <p:spPr>
          <a:xfrm>
            <a:off x="0" y="-6350"/>
            <a:ext cx="1173163" cy="1162050"/>
          </a:xfrm>
          <a:custGeom>
            <a:avLst/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任意多边形: 形状 46"/>
          <p:cNvSpPr/>
          <p:nvPr>
            <p:custDataLst>
              <p:tags r:id="rId3"/>
            </p:custDataLst>
          </p:nvPr>
        </p:nvSpPr>
        <p:spPr>
          <a:xfrm>
            <a:off x="0" y="-6350"/>
            <a:ext cx="1036638" cy="1036638"/>
          </a:xfrm>
          <a:custGeom>
            <a:avLst/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20" h="1036320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KSO_Shape"/>
          <p:cNvSpPr/>
          <p:nvPr>
            <p:custDataLst>
              <p:tags r:id="rId4"/>
            </p:custDataLst>
          </p:nvPr>
        </p:nvSpPr>
        <p:spPr>
          <a:xfrm rot="6188927">
            <a:off x="784226" y="434975"/>
            <a:ext cx="88900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KSO_Shape"/>
          <p:cNvSpPr/>
          <p:nvPr>
            <p:custDataLst>
              <p:tags r:id="rId5"/>
            </p:custDataLst>
          </p:nvPr>
        </p:nvSpPr>
        <p:spPr>
          <a:xfrm rot="7226800">
            <a:off x="745332" y="535781"/>
            <a:ext cx="88900" cy="77787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KSO_Shape"/>
          <p:cNvSpPr/>
          <p:nvPr>
            <p:custDataLst>
              <p:tags r:id="rId6"/>
            </p:custDataLst>
          </p:nvPr>
        </p:nvSpPr>
        <p:spPr>
          <a:xfrm rot="8126800">
            <a:off x="676275" y="620713"/>
            <a:ext cx="88900" cy="77787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KSO_Shape"/>
          <p:cNvSpPr/>
          <p:nvPr>
            <p:custDataLst>
              <p:tags r:id="rId7"/>
            </p:custDataLst>
          </p:nvPr>
        </p:nvSpPr>
        <p:spPr>
          <a:xfrm rot="9026800">
            <a:off x="590550" y="677863"/>
            <a:ext cx="88900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1268730" y="276226"/>
            <a:ext cx="9774555" cy="518160"/>
          </a:xfrm>
        </p:spPr>
        <p:txBody>
          <a:bodyPr>
            <a:noAutofit/>
          </a:bodyPr>
          <a:lstStyle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3"/>
          </p:nvPr>
        </p:nvSpPr>
        <p:spPr>
          <a:xfrm>
            <a:off x="1295400" y="802640"/>
            <a:ext cx="5621338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12" name="日期占位符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页脚占位符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" name="灯片编号占位符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38A55B5-DAAD-4B42-B2A7-EC7A443BCF7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5"/>
          <p:cNvSpPr/>
          <p:nvPr/>
        </p:nvSpPr>
        <p:spPr>
          <a:xfrm>
            <a:off x="11123613" y="-7938"/>
            <a:ext cx="1068387" cy="1052513"/>
          </a:xfrm>
          <a:custGeom>
            <a:avLst/>
            <a:gdLst>
              <a:gd name="connsiteX0" fmla="*/ 65352 w 1068729"/>
              <a:gd name="connsiteY0" fmla="*/ 0 h 1052118"/>
              <a:gd name="connsiteX1" fmla="*/ 1068729 w 1068729"/>
              <a:gd name="connsiteY1" fmla="*/ 0 h 1052118"/>
              <a:gd name="connsiteX2" fmla="*/ 1068729 w 1068729"/>
              <a:gd name="connsiteY2" fmla="*/ 977750 h 1052118"/>
              <a:gd name="connsiteX3" fmla="*/ 1040113 w 1068729"/>
              <a:gd name="connsiteY3" fmla="*/ 993283 h 1052118"/>
              <a:gd name="connsiteX4" fmla="*/ 748689 w 1068729"/>
              <a:gd name="connsiteY4" fmla="*/ 1052118 h 1052118"/>
              <a:gd name="connsiteX5" fmla="*/ 0 w 1068729"/>
              <a:gd name="connsiteY5" fmla="*/ 303429 h 1052118"/>
              <a:gd name="connsiteX6" fmla="*/ 58836 w 1068729"/>
              <a:gd name="connsiteY6" fmla="*/ 12005 h 1052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8729" h="1052118">
                <a:moveTo>
                  <a:pt x="65352" y="0"/>
                </a:moveTo>
                <a:lnTo>
                  <a:pt x="1068729" y="0"/>
                </a:lnTo>
                <a:lnTo>
                  <a:pt x="1068729" y="977750"/>
                </a:lnTo>
                <a:lnTo>
                  <a:pt x="1040113" y="993283"/>
                </a:lnTo>
                <a:cubicBezTo>
                  <a:pt x="950541" y="1031168"/>
                  <a:pt x="852062" y="1052118"/>
                  <a:pt x="748689" y="1052118"/>
                </a:cubicBezTo>
                <a:cubicBezTo>
                  <a:pt x="335199" y="1052118"/>
                  <a:pt x="0" y="716919"/>
                  <a:pt x="0" y="303429"/>
                </a:cubicBezTo>
                <a:cubicBezTo>
                  <a:pt x="0" y="200056"/>
                  <a:pt x="20950" y="101577"/>
                  <a:pt x="58836" y="120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/>
          </a:p>
        </p:txBody>
      </p:sp>
      <p:sp>
        <p:nvSpPr>
          <p:cNvPr id="4" name="椭圆 3"/>
          <p:cNvSpPr/>
          <p:nvPr/>
        </p:nvSpPr>
        <p:spPr>
          <a:xfrm>
            <a:off x="1357313" y="1363663"/>
            <a:ext cx="1497012" cy="1498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/>
          </a:p>
        </p:txBody>
      </p:sp>
      <p:sp>
        <p:nvSpPr>
          <p:cNvPr id="5" name="任意多边形: 形状 7"/>
          <p:cNvSpPr/>
          <p:nvPr/>
        </p:nvSpPr>
        <p:spPr>
          <a:xfrm>
            <a:off x="8089900" y="-7938"/>
            <a:ext cx="1047750" cy="420688"/>
          </a:xfrm>
          <a:custGeom>
            <a:avLst/>
            <a:gdLst>
              <a:gd name="connsiteX0" fmla="*/ 0 w 1458561"/>
              <a:gd name="connsiteY0" fmla="*/ 0 h 584280"/>
              <a:gd name="connsiteX1" fmla="*/ 1458561 w 1458561"/>
              <a:gd name="connsiteY1" fmla="*/ 0 h 584280"/>
              <a:gd name="connsiteX2" fmla="*/ 1419134 w 1458561"/>
              <a:gd name="connsiteY2" fmla="*/ 127015 h 584280"/>
              <a:gd name="connsiteX3" fmla="*/ 729281 w 1458561"/>
              <a:gd name="connsiteY3" fmla="*/ 584280 h 584280"/>
              <a:gd name="connsiteX4" fmla="*/ 39427 w 1458561"/>
              <a:gd name="connsiteY4" fmla="*/ 127015 h 58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8561" h="584280">
                <a:moveTo>
                  <a:pt x="0" y="0"/>
                </a:moveTo>
                <a:lnTo>
                  <a:pt x="1458561" y="0"/>
                </a:lnTo>
                <a:lnTo>
                  <a:pt x="1419134" y="127015"/>
                </a:lnTo>
                <a:cubicBezTo>
                  <a:pt x="1305477" y="395731"/>
                  <a:pt x="1039398" y="584280"/>
                  <a:pt x="729281" y="584280"/>
                </a:cubicBezTo>
                <a:cubicBezTo>
                  <a:pt x="419163" y="584280"/>
                  <a:pt x="153084" y="395731"/>
                  <a:pt x="39427" y="1270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/>
          </a:p>
        </p:txBody>
      </p:sp>
      <p:sp>
        <p:nvSpPr>
          <p:cNvPr id="6" name="任意多边形: 形状 8"/>
          <p:cNvSpPr/>
          <p:nvPr/>
        </p:nvSpPr>
        <p:spPr>
          <a:xfrm>
            <a:off x="4592638" y="5781675"/>
            <a:ext cx="2116137" cy="1087438"/>
          </a:xfrm>
          <a:custGeom>
            <a:avLst/>
            <a:gdLst>
              <a:gd name="connsiteX0" fmla="*/ 1058486 w 2116971"/>
              <a:gd name="connsiteY0" fmla="*/ 0 h 1086707"/>
              <a:gd name="connsiteX1" fmla="*/ 2116971 w 2116971"/>
              <a:gd name="connsiteY1" fmla="*/ 1058486 h 1086707"/>
              <a:gd name="connsiteX2" fmla="*/ 2114126 w 2116971"/>
              <a:gd name="connsiteY2" fmla="*/ 1086707 h 1086707"/>
              <a:gd name="connsiteX3" fmla="*/ 2845 w 2116971"/>
              <a:gd name="connsiteY3" fmla="*/ 1086707 h 1086707"/>
              <a:gd name="connsiteX4" fmla="*/ 0 w 2116971"/>
              <a:gd name="connsiteY4" fmla="*/ 1058486 h 1086707"/>
              <a:gd name="connsiteX5" fmla="*/ 1058486 w 2116971"/>
              <a:gd name="connsiteY5" fmla="*/ 0 h 108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6971" h="1086707">
                <a:moveTo>
                  <a:pt x="1058486" y="0"/>
                </a:moveTo>
                <a:cubicBezTo>
                  <a:pt x="1643071" y="0"/>
                  <a:pt x="2116971" y="473900"/>
                  <a:pt x="2116971" y="1058486"/>
                </a:cubicBezTo>
                <a:lnTo>
                  <a:pt x="2114126" y="1086707"/>
                </a:lnTo>
                <a:lnTo>
                  <a:pt x="2845" y="1086707"/>
                </a:lnTo>
                <a:lnTo>
                  <a:pt x="0" y="1058486"/>
                </a:lnTo>
                <a:cubicBezTo>
                  <a:pt x="0" y="473900"/>
                  <a:pt x="473899" y="0"/>
                  <a:pt x="10584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/>
          </a:p>
        </p:txBody>
      </p:sp>
      <p:sp>
        <p:nvSpPr>
          <p:cNvPr id="7" name="任意多边形: 形状 9"/>
          <p:cNvSpPr/>
          <p:nvPr/>
        </p:nvSpPr>
        <p:spPr>
          <a:xfrm>
            <a:off x="10945813" y="6275388"/>
            <a:ext cx="1036637" cy="593725"/>
          </a:xfrm>
          <a:custGeom>
            <a:avLst/>
            <a:gdLst>
              <a:gd name="connsiteX0" fmla="*/ 517890 w 1035780"/>
              <a:gd name="connsiteY0" fmla="*/ 0 h 593238"/>
              <a:gd name="connsiteX1" fmla="*/ 1035780 w 1035780"/>
              <a:gd name="connsiteY1" fmla="*/ 517890 h 593238"/>
              <a:gd name="connsiteX2" fmla="*/ 1028184 w 1035780"/>
              <a:gd name="connsiteY2" fmla="*/ 593238 h 593238"/>
              <a:gd name="connsiteX3" fmla="*/ 7596 w 1035780"/>
              <a:gd name="connsiteY3" fmla="*/ 593238 h 593238"/>
              <a:gd name="connsiteX4" fmla="*/ 0 w 1035780"/>
              <a:gd name="connsiteY4" fmla="*/ 517890 h 593238"/>
              <a:gd name="connsiteX5" fmla="*/ 517890 w 1035780"/>
              <a:gd name="connsiteY5" fmla="*/ 0 h 59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5780" h="593238">
                <a:moveTo>
                  <a:pt x="517890" y="0"/>
                </a:moveTo>
                <a:cubicBezTo>
                  <a:pt x="803913" y="0"/>
                  <a:pt x="1035780" y="231867"/>
                  <a:pt x="1035780" y="517890"/>
                </a:cubicBezTo>
                <a:lnTo>
                  <a:pt x="1028184" y="593238"/>
                </a:lnTo>
                <a:lnTo>
                  <a:pt x="7596" y="593238"/>
                </a:lnTo>
                <a:lnTo>
                  <a:pt x="0" y="517890"/>
                </a:lnTo>
                <a:cubicBezTo>
                  <a:pt x="0" y="231867"/>
                  <a:pt x="231867" y="0"/>
                  <a:pt x="5178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/>
          </a:p>
        </p:txBody>
      </p:sp>
      <p:sp>
        <p:nvSpPr>
          <p:cNvPr id="8" name="任意多边形: 形状 10"/>
          <p:cNvSpPr/>
          <p:nvPr/>
        </p:nvSpPr>
        <p:spPr>
          <a:xfrm>
            <a:off x="-19050" y="6184900"/>
            <a:ext cx="787400" cy="673100"/>
          </a:xfrm>
          <a:custGeom>
            <a:avLst/>
            <a:gdLst>
              <a:gd name="connsiteX0" fmla="*/ 269296 w 787186"/>
              <a:gd name="connsiteY0" fmla="*/ 0 h 673570"/>
              <a:gd name="connsiteX1" fmla="*/ 787186 w 787186"/>
              <a:gd name="connsiteY1" fmla="*/ 517890 h 673570"/>
              <a:gd name="connsiteX2" fmla="*/ 776665 w 787186"/>
              <a:gd name="connsiteY2" fmla="*/ 622263 h 673570"/>
              <a:gd name="connsiteX3" fmla="*/ 760738 w 787186"/>
              <a:gd name="connsiteY3" fmla="*/ 673570 h 673570"/>
              <a:gd name="connsiteX4" fmla="*/ 0 w 787186"/>
              <a:gd name="connsiteY4" fmla="*/ 673570 h 673570"/>
              <a:gd name="connsiteX5" fmla="*/ 0 w 787186"/>
              <a:gd name="connsiteY5" fmla="*/ 77450 h 673570"/>
              <a:gd name="connsiteX6" fmla="*/ 67710 w 787186"/>
              <a:gd name="connsiteY6" fmla="*/ 40699 h 673570"/>
              <a:gd name="connsiteX7" fmla="*/ 269296 w 787186"/>
              <a:gd name="connsiteY7" fmla="*/ 0 h 673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7186" h="673570">
                <a:moveTo>
                  <a:pt x="269296" y="0"/>
                </a:moveTo>
                <a:cubicBezTo>
                  <a:pt x="555319" y="0"/>
                  <a:pt x="787186" y="231867"/>
                  <a:pt x="787186" y="517890"/>
                </a:cubicBezTo>
                <a:cubicBezTo>
                  <a:pt x="787186" y="553643"/>
                  <a:pt x="783563" y="588550"/>
                  <a:pt x="776665" y="622263"/>
                </a:cubicBezTo>
                <a:lnTo>
                  <a:pt x="760738" y="673570"/>
                </a:lnTo>
                <a:lnTo>
                  <a:pt x="0" y="673570"/>
                </a:lnTo>
                <a:lnTo>
                  <a:pt x="0" y="77450"/>
                </a:lnTo>
                <a:lnTo>
                  <a:pt x="67710" y="40699"/>
                </a:lnTo>
                <a:cubicBezTo>
                  <a:pt x="129669" y="14492"/>
                  <a:pt x="197790" y="0"/>
                  <a:pt x="26929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/>
          </a:p>
        </p:txBody>
      </p:sp>
      <p:sp>
        <p:nvSpPr>
          <p:cNvPr id="9" name="KSO_Shape"/>
          <p:cNvSpPr/>
          <p:nvPr/>
        </p:nvSpPr>
        <p:spPr>
          <a:xfrm rot="10154805">
            <a:off x="9918700" y="4903788"/>
            <a:ext cx="314325" cy="27622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" name="KSO_Shape"/>
          <p:cNvSpPr/>
          <p:nvPr/>
        </p:nvSpPr>
        <p:spPr>
          <a:xfrm rot="10154805">
            <a:off x="8661400" y="2400300"/>
            <a:ext cx="314325" cy="27622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KSO_Shape"/>
          <p:cNvSpPr/>
          <p:nvPr/>
        </p:nvSpPr>
        <p:spPr>
          <a:xfrm rot="13326744">
            <a:off x="1309688" y="4641850"/>
            <a:ext cx="628650" cy="55403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KSO_Shape"/>
          <p:cNvSpPr/>
          <p:nvPr/>
        </p:nvSpPr>
        <p:spPr>
          <a:xfrm rot="6300000">
            <a:off x="5813425" y="893763"/>
            <a:ext cx="563563" cy="496887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47925" y="2592718"/>
            <a:ext cx="7296150" cy="1442383"/>
          </a:xfrm>
        </p:spPr>
        <p:txBody>
          <a:bodyPr>
            <a:normAutofit/>
          </a:bodyPr>
          <a:lstStyle>
            <a:lvl1pPr algn="ctr">
              <a:defRPr sz="8000" b="1">
                <a:solidFill>
                  <a:schemeClr val="accent5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69DCC00-113D-40A6-BDCF-01555BECC17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45"/>
          <p:cNvSpPr/>
          <p:nvPr>
            <p:custDataLst>
              <p:tags r:id="rId2"/>
            </p:custDataLst>
          </p:nvPr>
        </p:nvSpPr>
        <p:spPr>
          <a:xfrm>
            <a:off x="0" y="-6350"/>
            <a:ext cx="1173163" cy="1162050"/>
          </a:xfrm>
          <a:custGeom>
            <a:avLst/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任意多边形: 形状 46"/>
          <p:cNvSpPr/>
          <p:nvPr>
            <p:custDataLst>
              <p:tags r:id="rId3"/>
            </p:custDataLst>
          </p:nvPr>
        </p:nvSpPr>
        <p:spPr>
          <a:xfrm>
            <a:off x="0" y="-6350"/>
            <a:ext cx="1036638" cy="1036638"/>
          </a:xfrm>
          <a:custGeom>
            <a:avLst/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20" h="1036320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KSO_Shape"/>
          <p:cNvSpPr/>
          <p:nvPr>
            <p:custDataLst>
              <p:tags r:id="rId4"/>
            </p:custDataLst>
          </p:nvPr>
        </p:nvSpPr>
        <p:spPr>
          <a:xfrm rot="6188927">
            <a:off x="784226" y="434975"/>
            <a:ext cx="88900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KSO_Shape"/>
          <p:cNvSpPr/>
          <p:nvPr>
            <p:custDataLst>
              <p:tags r:id="rId5"/>
            </p:custDataLst>
          </p:nvPr>
        </p:nvSpPr>
        <p:spPr>
          <a:xfrm rot="7226800">
            <a:off x="745332" y="535781"/>
            <a:ext cx="88900" cy="77787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KSO_Shape"/>
          <p:cNvSpPr/>
          <p:nvPr>
            <p:custDataLst>
              <p:tags r:id="rId6"/>
            </p:custDataLst>
          </p:nvPr>
        </p:nvSpPr>
        <p:spPr>
          <a:xfrm rot="8126800">
            <a:off x="676275" y="620713"/>
            <a:ext cx="88900" cy="77787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KSO_Shape"/>
          <p:cNvSpPr/>
          <p:nvPr>
            <p:custDataLst>
              <p:tags r:id="rId7"/>
            </p:custDataLst>
          </p:nvPr>
        </p:nvSpPr>
        <p:spPr>
          <a:xfrm rot="9026800">
            <a:off x="590550" y="677863"/>
            <a:ext cx="88900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6" name="标题 15"/>
          <p:cNvSpPr>
            <a:spLocks noGrp="1"/>
          </p:cNvSpPr>
          <p:nvPr>
            <p:ph type="title"/>
          </p:nvPr>
        </p:nvSpPr>
        <p:spPr>
          <a:xfrm>
            <a:off x="1268730" y="276226"/>
            <a:ext cx="9774555" cy="518160"/>
          </a:xfrm>
        </p:spPr>
        <p:txBody>
          <a:bodyPr>
            <a:noAutofit/>
          </a:bodyPr>
          <a:lstStyle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/>
          </p:nvPr>
        </p:nvSpPr>
        <p:spPr>
          <a:xfrm>
            <a:off x="1295400" y="802640"/>
            <a:ext cx="5621338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14" name="日期占位符 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" name="页脚占位符 7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灯片编号占位符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B64651-DA25-460D-BF03-D6AB3999D7B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5"/>
          <p:cNvSpPr/>
          <p:nvPr>
            <p:custDataLst>
              <p:tags r:id="rId2"/>
            </p:custDataLst>
          </p:nvPr>
        </p:nvSpPr>
        <p:spPr>
          <a:xfrm>
            <a:off x="0" y="-6350"/>
            <a:ext cx="1173163" cy="1162050"/>
          </a:xfrm>
          <a:custGeom>
            <a:avLst/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任意多边形: 形状 46"/>
          <p:cNvSpPr/>
          <p:nvPr>
            <p:custDataLst>
              <p:tags r:id="rId3"/>
            </p:custDataLst>
          </p:nvPr>
        </p:nvSpPr>
        <p:spPr>
          <a:xfrm>
            <a:off x="0" y="-6350"/>
            <a:ext cx="1036638" cy="1036638"/>
          </a:xfrm>
          <a:custGeom>
            <a:avLst/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20" h="1036320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KSO_Shape"/>
          <p:cNvSpPr/>
          <p:nvPr>
            <p:custDataLst>
              <p:tags r:id="rId4"/>
            </p:custDataLst>
          </p:nvPr>
        </p:nvSpPr>
        <p:spPr>
          <a:xfrm rot="6188927">
            <a:off x="784226" y="434975"/>
            <a:ext cx="88900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KSO_Shape"/>
          <p:cNvSpPr/>
          <p:nvPr>
            <p:custDataLst>
              <p:tags r:id="rId5"/>
            </p:custDataLst>
          </p:nvPr>
        </p:nvSpPr>
        <p:spPr>
          <a:xfrm rot="7226800">
            <a:off x="745332" y="535781"/>
            <a:ext cx="88900" cy="77787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KSO_Shape"/>
          <p:cNvSpPr/>
          <p:nvPr>
            <p:custDataLst>
              <p:tags r:id="rId6"/>
            </p:custDataLst>
          </p:nvPr>
        </p:nvSpPr>
        <p:spPr>
          <a:xfrm rot="8126800">
            <a:off x="676275" y="620713"/>
            <a:ext cx="88900" cy="77787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KSO_Shape"/>
          <p:cNvSpPr/>
          <p:nvPr>
            <p:custDataLst>
              <p:tags r:id="rId7"/>
            </p:custDataLst>
          </p:nvPr>
        </p:nvSpPr>
        <p:spPr>
          <a:xfrm rot="9026800">
            <a:off x="590550" y="677863"/>
            <a:ext cx="88900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11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2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3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45"/>
          <p:cNvSpPr/>
          <p:nvPr>
            <p:custDataLst>
              <p:tags r:id="rId2"/>
            </p:custDataLst>
          </p:nvPr>
        </p:nvSpPr>
        <p:spPr>
          <a:xfrm>
            <a:off x="0" y="-6350"/>
            <a:ext cx="1173163" cy="1162050"/>
          </a:xfrm>
          <a:custGeom>
            <a:avLst/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任意多边形: 形状 46"/>
          <p:cNvSpPr/>
          <p:nvPr>
            <p:custDataLst>
              <p:tags r:id="rId3"/>
            </p:custDataLst>
          </p:nvPr>
        </p:nvSpPr>
        <p:spPr>
          <a:xfrm>
            <a:off x="0" y="-6350"/>
            <a:ext cx="1036638" cy="1036638"/>
          </a:xfrm>
          <a:custGeom>
            <a:avLst/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20" h="1036320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4"/>
            </p:custDataLst>
          </p:nvPr>
        </p:nvSpPr>
        <p:spPr>
          <a:xfrm rot="6188927">
            <a:off x="784226" y="434975"/>
            <a:ext cx="88900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KSO_Shape"/>
          <p:cNvSpPr/>
          <p:nvPr>
            <p:custDataLst>
              <p:tags r:id="rId5"/>
            </p:custDataLst>
          </p:nvPr>
        </p:nvSpPr>
        <p:spPr>
          <a:xfrm rot="7226800">
            <a:off x="745332" y="535781"/>
            <a:ext cx="88900" cy="77787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KSO_Shape"/>
          <p:cNvSpPr/>
          <p:nvPr>
            <p:custDataLst>
              <p:tags r:id="rId6"/>
            </p:custDataLst>
          </p:nvPr>
        </p:nvSpPr>
        <p:spPr>
          <a:xfrm rot="8126800">
            <a:off x="676275" y="620713"/>
            <a:ext cx="88900" cy="77787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KSO_Shape"/>
          <p:cNvSpPr/>
          <p:nvPr>
            <p:custDataLst>
              <p:tags r:id="rId7"/>
            </p:custDataLst>
          </p:nvPr>
        </p:nvSpPr>
        <p:spPr>
          <a:xfrm rot="9026800">
            <a:off x="590550" y="677863"/>
            <a:ext cx="88900" cy="7937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D90C1-0531-421B-B7D8-1295C2DAEBB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标题幻灯片">
    <p:bg>
      <p:bgPr>
        <a:solidFill>
          <a:srgbClr val="487A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 userDrawn="1"/>
        </p:nvSpPr>
        <p:spPr>
          <a:xfrm>
            <a:off x="1188525" y="4293096"/>
            <a:ext cx="3870883" cy="1224136"/>
          </a:xfrm>
          <a:prstGeom prst="ellipse">
            <a:avLst/>
          </a:prstGeom>
          <a:solidFill>
            <a:schemeClr val="tx2">
              <a:lumMod val="50000"/>
              <a:alpha val="23137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2"/>
          <p:cNvSpPr/>
          <p:nvPr userDrawn="1"/>
        </p:nvSpPr>
        <p:spPr>
          <a:xfrm>
            <a:off x="0" y="0"/>
            <a:ext cx="12192000" cy="3861048"/>
          </a:xfrm>
          <a:custGeom>
            <a:avLst/>
            <a:gdLst/>
            <a:ahLst/>
            <a:cxnLst/>
            <a:rect l="l" t="t" r="r" b="b"/>
            <a:pathLst>
              <a:path w="12192000" h="3284984">
                <a:moveTo>
                  <a:pt x="0" y="0"/>
                </a:moveTo>
                <a:lnTo>
                  <a:pt x="12192000" y="0"/>
                </a:lnTo>
                <a:lnTo>
                  <a:pt x="12192000" y="2855551"/>
                </a:lnTo>
                <a:cubicBezTo>
                  <a:pt x="10200663" y="3139752"/>
                  <a:pt x="8165292" y="3284984"/>
                  <a:pt x="6096000" y="3284984"/>
                </a:cubicBezTo>
                <a:cubicBezTo>
                  <a:pt x="4026708" y="3284984"/>
                  <a:pt x="1991337" y="3139752"/>
                  <a:pt x="0" y="2855551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Documents and Settings\t11318\桌面\白色咖啡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46842" y="1396181"/>
            <a:ext cx="4354249" cy="3777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>
            <a:off x="5457847" y="1782461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谢谢大家</a:t>
            </a:r>
            <a:endParaRPr lang="en-US" altLang="zh-CN" sz="1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 Box 54"/>
          <p:cNvSpPr txBox="1">
            <a:spLocks noChangeArrowheads="1"/>
          </p:cNvSpPr>
          <p:nvPr userDrawn="1"/>
        </p:nvSpPr>
        <p:spPr bwMode="auto">
          <a:xfrm>
            <a:off x="6520247" y="3931141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/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 dirty="0" smtClean="0">
                <a:solidFill>
                  <a:schemeClr val="bg1"/>
                </a:solidFill>
                <a:latin typeface="Tahoma" panose="020B0604030504040204" pitchFamily="34" charset="0"/>
                <a:ea typeface="微软雅黑" panose="020B0503020204020204" charset="-122"/>
                <a:cs typeface="Tahoma" panose="020B0604030504040204" pitchFamily="34" charset="0"/>
              </a:rPr>
              <a:t> 11020228@qq.com</a:t>
            </a:r>
            <a:endParaRPr lang="en-US" altLang="zh-CN" sz="2400" kern="1200" dirty="0">
              <a:solidFill>
                <a:schemeClr val="bg1"/>
              </a:solidFill>
              <a:latin typeface="Tahoma" panose="020B0604030504040204" pitchFamily="34" charset="0"/>
              <a:ea typeface="微软雅黑" panose="020B0503020204020204" charset="-122"/>
              <a:cs typeface="Tahoma" panose="020B0604030504040204" pitchFamily="34" charset="0"/>
            </a:endParaRPr>
          </a:p>
        </p:txBody>
      </p:sp>
      <p:sp>
        <p:nvSpPr>
          <p:cNvPr id="15" name="TextBox 10">
            <a:hlinkClick r:id="rId3"/>
          </p:cNvPr>
          <p:cNvSpPr>
            <a:spLocks noChangeArrowheads="1"/>
          </p:cNvSpPr>
          <p:nvPr userDrawn="1"/>
        </p:nvSpPr>
        <p:spPr bwMode="auto">
          <a:xfrm>
            <a:off x="6520247" y="5273355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  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微软雅黑" panose="020B0503020204020204" charset="-122"/>
                <a:cs typeface="Tahoma" panose="020B0604030504040204" pitchFamily="34" charset="0"/>
                <a:sym typeface="Arial" panose="020B0604020202020204" pitchFamily="34" charset="0"/>
              </a:rPr>
              <a:t>http://weibo.com/teliss</a:t>
            </a:r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微软雅黑" panose="020B0503020204020204" charset="-122"/>
              <a:cs typeface="Tahoma" panose="020B060403050404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Text Box 54">
            <a:hlinkClick r:id="rId4"/>
          </p:cNvPr>
          <p:cNvSpPr txBox="1">
            <a:spLocks noChangeArrowheads="1"/>
          </p:cNvSpPr>
          <p:nvPr userDrawn="1"/>
        </p:nvSpPr>
        <p:spPr bwMode="auto">
          <a:xfrm>
            <a:off x="6520247" y="4602248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Tahoma" panose="020B0604030504040204" pitchFamily="34" charset="0"/>
                <a:ea typeface="微软雅黑" panose="020B0503020204020204" charset="-122"/>
                <a:cs typeface="Tahoma" panose="020B0604030504040204" pitchFamily="34" charset="0"/>
              </a:rPr>
              <a:t>http://teliss.blog.163.com</a:t>
            </a:r>
            <a:endParaRPr lang="en-US" altLang="zh-CN" sz="2400" dirty="0">
              <a:solidFill>
                <a:schemeClr val="bg1"/>
              </a:solidFill>
              <a:latin typeface="Tahoma" panose="020B0604030504040204" pitchFamily="34" charset="0"/>
              <a:ea typeface="微软雅黑" panose="020B0503020204020204" charset="-122"/>
              <a:cs typeface="Tahoma" panose="020B0604030504040204" pitchFamily="34" charset="0"/>
            </a:endParaRPr>
          </a:p>
        </p:txBody>
      </p:sp>
      <p:grpSp>
        <p:nvGrpSpPr>
          <p:cNvPr id="17" name="组合 16"/>
          <p:cNvGrpSpPr>
            <a:grpSpLocks noChangeAspect="1"/>
          </p:cNvGrpSpPr>
          <p:nvPr userDrawn="1"/>
        </p:nvGrpSpPr>
        <p:grpSpPr>
          <a:xfrm>
            <a:off x="5815161" y="5251616"/>
            <a:ext cx="591140" cy="480022"/>
            <a:chOff x="3175" y="295276"/>
            <a:chExt cx="4856163" cy="3943350"/>
          </a:xfrm>
          <a:solidFill>
            <a:schemeClr val="bg1"/>
          </a:solidFill>
        </p:grpSpPr>
        <p:sp>
          <p:nvSpPr>
            <p:cNvPr id="18" name="Freeform 10"/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avLst/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avLst/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avLst/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avLst/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>
            <a:grpSpLocks noChangeAspect="1"/>
          </p:cNvGrpSpPr>
          <p:nvPr userDrawn="1"/>
        </p:nvGrpSpPr>
        <p:grpSpPr>
          <a:xfrm>
            <a:off x="5815161" y="4616779"/>
            <a:ext cx="591140" cy="476725"/>
            <a:chOff x="2482850" y="17463"/>
            <a:chExt cx="442913" cy="357188"/>
          </a:xfrm>
          <a:solidFill>
            <a:schemeClr val="bg1"/>
          </a:solidFill>
        </p:grpSpPr>
        <p:sp>
          <p:nvSpPr>
            <p:cNvPr id="23" name="Freeform 14"/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avLst/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5"/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avLst/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4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" name="Freeform 137"/>
          <p:cNvSpPr>
            <a:spLocks noChangeAspect="1" noEditPoints="1"/>
          </p:cNvSpPr>
          <p:nvPr userDrawn="1"/>
        </p:nvSpPr>
        <p:spPr bwMode="auto">
          <a:xfrm>
            <a:off x="5842031" y="4058972"/>
            <a:ext cx="537400" cy="351802"/>
          </a:xfrm>
          <a:custGeom>
            <a:avLst/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  <p:custDataLst>
              <p:tags r:id="rId13"/>
            </p:custDataLst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  <p:custDataLst>
              <p:tags r:id="rId14"/>
            </p:custDataLst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lnSpc>
                <a:spcPct val="120000"/>
              </a:lnSpc>
              <a:buFontTx/>
              <a:buNone/>
              <a:defRPr sz="120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fontAlgn="auto">
              <a:lnSpc>
                <a:spcPct val="120000"/>
              </a:lnSpc>
              <a:buFontTx/>
              <a:buNone/>
              <a:defRPr sz="1200" noProof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fontAlgn="auto">
              <a:lnSpc>
                <a:spcPct val="120000"/>
              </a:lnSpc>
              <a:buFontTx/>
              <a:buNone/>
              <a:defRPr sz="120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fontAlgn="base">
        <a:lnSpc>
          <a:spcPct val="120000"/>
        </a:lnSpc>
        <a:spcBef>
          <a:spcPct val="0"/>
        </a:spcBef>
        <a:spcAft>
          <a:spcPct val="0"/>
        </a:spcAft>
        <a:defRPr sz="3200" b="1" kern="1200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  <a:lvl2pPr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2pPr>
      <a:lvl3pPr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3pPr>
      <a:lvl4pPr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4pPr>
      <a:lvl5pPr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5pPr>
      <a:lvl6pPr marL="457200"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6pPr>
      <a:lvl7pPr marL="914400"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7pPr>
      <a:lvl8pPr marL="1371600"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8pPr>
      <a:lvl9pPr marL="1828800"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9pPr>
    </p:titleStyle>
    <p:bodyStyle>
      <a:lvl1pPr marL="228600" indent="-228600" algn="l" rtl="0" fontAlgn="base">
        <a:lnSpc>
          <a:spcPct val="12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image" Target="../media/image2.png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tags" Target="../tags/tag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>
            <a:spLocks noChangeAspect="1"/>
          </p:cNvSpPr>
          <p:nvPr/>
        </p:nvSpPr>
        <p:spPr>
          <a:xfrm>
            <a:off x="6159505" y="1116600"/>
            <a:ext cx="4273544" cy="4320000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6353175" y="3276600"/>
            <a:ext cx="1920662" cy="916125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8273836" y="3276600"/>
            <a:ext cx="1917914" cy="98655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8273836" y="1116166"/>
            <a:ext cx="0" cy="216043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椭圆 106"/>
          <p:cNvSpPr/>
          <p:nvPr/>
        </p:nvSpPr>
        <p:spPr>
          <a:xfrm>
            <a:off x="7104139" y="2068513"/>
            <a:ext cx="2343150" cy="23431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7" name="直接连接符 116"/>
          <p:cNvCxnSpPr/>
          <p:nvPr/>
        </p:nvCxnSpPr>
        <p:spPr>
          <a:xfrm>
            <a:off x="7863003" y="3240088"/>
            <a:ext cx="252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>
            <a:off x="8433130" y="3240088"/>
            <a:ext cx="252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>
            <a:off x="8273174" y="2857889"/>
            <a:ext cx="0" cy="2520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8273173" y="3384146"/>
            <a:ext cx="0" cy="2520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 flipV="1">
            <a:off x="8524907" y="2781697"/>
            <a:ext cx="250032" cy="250032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连接符 121"/>
          <p:cNvCxnSpPr/>
          <p:nvPr/>
        </p:nvCxnSpPr>
        <p:spPr>
          <a:xfrm flipH="1" flipV="1">
            <a:off x="8524609" y="3448448"/>
            <a:ext cx="250032" cy="250032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/>
        </p:nvCxnSpPr>
        <p:spPr>
          <a:xfrm flipH="1" flipV="1">
            <a:off x="7802157" y="2782888"/>
            <a:ext cx="250032" cy="250032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 flipV="1">
            <a:off x="7801181" y="3448448"/>
            <a:ext cx="250032" cy="250032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椭圆 124"/>
          <p:cNvSpPr>
            <a:spLocks noChangeAspect="1"/>
          </p:cNvSpPr>
          <p:nvPr/>
        </p:nvSpPr>
        <p:spPr>
          <a:xfrm>
            <a:off x="8239995" y="2077243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>
            <a:spLocks noChangeAspect="1"/>
          </p:cNvSpPr>
          <p:nvPr/>
        </p:nvSpPr>
        <p:spPr>
          <a:xfrm>
            <a:off x="8264760" y="4222273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9242929" y="3757930"/>
            <a:ext cx="66675" cy="6667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7218328" y="3738245"/>
            <a:ext cx="66675" cy="6667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320675" y="2291982"/>
            <a:ext cx="4745086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新员工培训</a:t>
            </a:r>
            <a:endParaRPr lang="zh-CN" altLang="en-US" sz="6600" b="1" dirty="0">
              <a:solidFill>
                <a:srgbClr val="2C57DA"/>
              </a:solidFill>
              <a:ea typeface="方正兰亭粗黑简体" panose="02000000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04800" y="3861713"/>
            <a:ext cx="474508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d BT" panose="020B0602020204020303" pitchFamily="34" charset="0"/>
                <a:cs typeface="Arial" panose="020B0604020202020204" pitchFamily="34" charset="0"/>
              </a:rPr>
              <a:t>（市场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d BT" panose="020B0602020204020303" pitchFamily="34" charset="0"/>
                <a:cs typeface="Arial" panose="020B0604020202020204" pitchFamily="34" charset="0"/>
              </a:rPr>
              <a:t>篇）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Futura Md BT" panose="020B0602020204020303" pitchFamily="34" charset="0"/>
              <a:cs typeface="Arial" panose="020B0604020202020204" pitchFamily="34" charset="0"/>
            </a:endParaRPr>
          </a:p>
        </p:txBody>
      </p:sp>
      <p:sp>
        <p:nvSpPr>
          <p:cNvPr id="54" name="椭圆 53"/>
          <p:cNvSpPr>
            <a:spLocks noChangeAspect="1"/>
          </p:cNvSpPr>
          <p:nvPr/>
        </p:nvSpPr>
        <p:spPr>
          <a:xfrm>
            <a:off x="7463836" y="2466600"/>
            <a:ext cx="1620000" cy="1620000"/>
          </a:xfrm>
          <a:prstGeom prst="ellipse">
            <a:avLst/>
          </a:prstGeom>
          <a:gradFill>
            <a:gsLst>
              <a:gs pos="100000">
                <a:srgbClr val="007BD3">
                  <a:alpha val="17000"/>
                </a:srgbClr>
              </a:gs>
              <a:gs pos="100000">
                <a:srgbClr val="034373"/>
              </a:gs>
            </a:gsLst>
            <a:lin ang="5400000" scaled="0"/>
          </a:gra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b="1" dirty="0">
              <a:latin typeface="Futura Md BT" panose="020B0602020204020303" pitchFamily="34" charset="0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462280" y="4383665"/>
            <a:ext cx="4381500" cy="0"/>
          </a:xfrm>
          <a:prstGeom prst="line">
            <a:avLst/>
          </a:prstGeom>
          <a:ln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PA_组合 70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553836" y="396166"/>
            <a:ext cx="1440000" cy="1440000"/>
            <a:chOff x="2870194" y="612400"/>
            <a:chExt cx="1620000" cy="1620000"/>
          </a:xfrm>
        </p:grpSpPr>
        <p:sp>
          <p:nvSpPr>
            <p:cNvPr id="56" name="椭圆 55"/>
            <p:cNvSpPr>
              <a:spLocks noChangeAspect="1"/>
            </p:cNvSpPr>
            <p:nvPr/>
          </p:nvSpPr>
          <p:spPr>
            <a:xfrm>
              <a:off x="2870194" y="612400"/>
              <a:ext cx="1620000" cy="1620000"/>
            </a:xfrm>
            <a:prstGeom prst="ellipse">
              <a:avLst/>
            </a:prstGeom>
            <a:solidFill>
              <a:srgbClr val="FC3740"/>
            </a:solidFill>
            <a:ln w="190500">
              <a:solidFill>
                <a:srgbClr val="FC374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Futura Md BT" panose="020B0602020204020303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062976" y="1099235"/>
              <a:ext cx="1234440" cy="7258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创新</a:t>
              </a:r>
              <a:endParaRPr lang="zh-CN" altLang="en-US" sz="3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72" name="PA_组合 71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572327" y="3501749"/>
            <a:ext cx="1440000" cy="1440000"/>
            <a:chOff x="1055316" y="3571500"/>
            <a:chExt cx="1620000" cy="1620000"/>
          </a:xfrm>
        </p:grpSpPr>
        <p:sp>
          <p:nvSpPr>
            <p:cNvPr id="60" name="椭圆 59"/>
            <p:cNvSpPr>
              <a:spLocks noChangeAspect="1"/>
            </p:cNvSpPr>
            <p:nvPr/>
          </p:nvSpPr>
          <p:spPr>
            <a:xfrm>
              <a:off x="1055316" y="3571500"/>
              <a:ext cx="1620000" cy="1620000"/>
            </a:xfrm>
            <a:prstGeom prst="ellipse">
              <a:avLst/>
            </a:prstGeom>
            <a:solidFill>
              <a:srgbClr val="FEB333"/>
            </a:solidFill>
            <a:ln w="190500">
              <a:solidFill>
                <a:srgbClr val="FEB333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Futura Md BT" panose="020B0602020204020303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311318" y="4058335"/>
              <a:ext cx="11079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诚信</a:t>
              </a:r>
              <a:endParaRPr lang="zh-CN" altLang="en-US" sz="3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73" name="PA_组合 72"/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9391247" y="3626209"/>
            <a:ext cx="1440000" cy="1440000"/>
            <a:chOff x="4685072" y="3571500"/>
            <a:chExt cx="1620000" cy="1620000"/>
          </a:xfrm>
        </p:grpSpPr>
        <p:sp>
          <p:nvSpPr>
            <p:cNvPr id="58" name="椭圆 57"/>
            <p:cNvSpPr>
              <a:spLocks noChangeAspect="1"/>
            </p:cNvSpPr>
            <p:nvPr/>
          </p:nvSpPr>
          <p:spPr>
            <a:xfrm>
              <a:off x="4685072" y="3571500"/>
              <a:ext cx="1620000" cy="1620000"/>
            </a:xfrm>
            <a:prstGeom prst="ellipse">
              <a:avLst/>
            </a:prstGeom>
            <a:solidFill>
              <a:srgbClr val="2EAC94"/>
            </a:solidFill>
            <a:ln w="190500">
              <a:solidFill>
                <a:srgbClr val="2EAC94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Futura Md BT" panose="020B0602020204020303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941074" y="4058335"/>
              <a:ext cx="11079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专业</a:t>
              </a:r>
              <a:endParaRPr lang="zh-CN" altLang="en-US" sz="3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pic>
        <p:nvPicPr>
          <p:cNvPr id="5" name="图片 4" descr="4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180" y="2550795"/>
            <a:ext cx="1220470" cy="1379220"/>
          </a:xfrm>
          <a:prstGeom prst="rect">
            <a:avLst/>
          </a:prstGeom>
        </p:spPr>
      </p:pic>
      <p:grpSp>
        <p:nvGrpSpPr>
          <p:cNvPr id="4" name="PA_组合 70"/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5693921" y="1508051"/>
            <a:ext cx="1440000" cy="1440000"/>
            <a:chOff x="2870194" y="612400"/>
            <a:chExt cx="1620000" cy="1620000"/>
          </a:xfrm>
        </p:grpSpPr>
        <p:sp>
          <p:nvSpPr>
            <p:cNvPr id="6" name="椭圆 5"/>
            <p:cNvSpPr>
              <a:spLocks noChangeAspect="1"/>
            </p:cNvSpPr>
            <p:nvPr/>
          </p:nvSpPr>
          <p:spPr>
            <a:xfrm>
              <a:off x="2870194" y="612400"/>
              <a:ext cx="1620000" cy="1620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0">
              <a:solidFill>
                <a:schemeClr val="accent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 dirty="0">
                <a:latin typeface="Futura Md BT" panose="020B0602020204020303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062982" y="1099235"/>
              <a:ext cx="1234440" cy="7258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务实</a:t>
              </a:r>
              <a:endParaRPr lang="zh-CN" altLang="en-US" sz="3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8" name="PA_组合 70"/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7555741" y="4633521"/>
            <a:ext cx="1440000" cy="1440000"/>
            <a:chOff x="2870194" y="612400"/>
            <a:chExt cx="1620000" cy="1620000"/>
          </a:xfrm>
          <a:solidFill>
            <a:srgbClr val="000000"/>
          </a:solidFill>
        </p:grpSpPr>
        <p:sp>
          <p:nvSpPr>
            <p:cNvPr id="9" name="椭圆 8"/>
            <p:cNvSpPr>
              <a:spLocks noChangeAspect="1"/>
            </p:cNvSpPr>
            <p:nvPr/>
          </p:nvSpPr>
          <p:spPr>
            <a:xfrm>
              <a:off x="2870194" y="612400"/>
              <a:ext cx="1620000" cy="1620000"/>
            </a:xfrm>
            <a:prstGeom prst="ellipse">
              <a:avLst/>
            </a:prstGeom>
            <a:solidFill>
              <a:srgbClr val="F358EA"/>
            </a:solidFill>
            <a:ln w="190500">
              <a:solidFill>
                <a:srgbClr val="EDD8FD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 dirty="0">
                <a:latin typeface="Futura Md BT" panose="020B0602020204020303" pitchFamily="3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062980" y="1099235"/>
              <a:ext cx="1234440" cy="725805"/>
            </a:xfrm>
            <a:prstGeom prst="rect">
              <a:avLst/>
            </a:prstGeom>
            <a:solidFill>
              <a:srgbClr val="F358EA"/>
            </a:solidFill>
          </p:spPr>
          <p:txBody>
            <a:bodyPr wrap="none" rtlCol="0">
              <a:spAutoFit/>
            </a:bodyPr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高效</a:t>
              </a:r>
              <a:endParaRPr lang="zh-CN" altLang="en-US" sz="3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12" name="椭圆 11"/>
          <p:cNvSpPr>
            <a:spLocks noChangeAspect="1"/>
          </p:cNvSpPr>
          <p:nvPr/>
        </p:nvSpPr>
        <p:spPr>
          <a:xfrm>
            <a:off x="9536430" y="1691640"/>
            <a:ext cx="1440180" cy="1440180"/>
          </a:xfrm>
          <a:prstGeom prst="ellipse">
            <a:avLst/>
          </a:prstGeom>
          <a:solidFill>
            <a:srgbClr val="2747BE"/>
          </a:solidFill>
          <a:ln w="190500">
            <a:solidFill>
              <a:srgbClr val="EDD8FD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 dirty="0">
              <a:latin typeface="Futura Md BT" panose="020B06020202040203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707671" y="2106528"/>
            <a:ext cx="1097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3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严谨</a:t>
            </a:r>
            <a:endParaRPr lang="zh-CN" altLang="en-US" sz="3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8311515" y="4263390"/>
            <a:ext cx="8255" cy="34036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7134225" y="2466340"/>
            <a:ext cx="226695" cy="146685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>
            <a:spLocks noChangeAspect="1"/>
          </p:cNvSpPr>
          <p:nvPr/>
        </p:nvSpPr>
        <p:spPr>
          <a:xfrm>
            <a:off x="7361155" y="2603658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>
            <a:spLocks noChangeAspect="1"/>
          </p:cNvSpPr>
          <p:nvPr/>
        </p:nvSpPr>
        <p:spPr>
          <a:xfrm>
            <a:off x="9202655" y="2689383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9237345" y="2585720"/>
            <a:ext cx="299085" cy="14605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62280" y="5189220"/>
            <a:ext cx="5109210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rPr>
              <a:t>市场经营中心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宋体" panose="02010600030101010101" pitchFamily="2" charset="-122"/>
                <a:cs typeface="+mn-ea"/>
              </a:rPr>
              <a:t>·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宋体" panose="02010600030101010101" pitchFamily="2" charset="-122"/>
                <a:cs typeface="+mn-ea"/>
              </a:rPr>
              <a:t>2020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宋体" panose="02010600030101010101" pitchFamily="2" charset="-122"/>
                <a:cs typeface="+mn-ea"/>
              </a:rPr>
              <a:t>年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宋体" panose="02010600030101010101" pitchFamily="2" charset="-122"/>
                <a:cs typeface="+mn-ea"/>
              </a:rPr>
              <a:t>5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宋体" panose="02010600030101010101" pitchFamily="2" charset="-122"/>
                <a:cs typeface="+mn-ea"/>
              </a:rPr>
              <a:t>月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宋体" panose="02010600030101010101" pitchFamily="2" charset="-122"/>
                <a:cs typeface="+mn-ea"/>
              </a:rPr>
              <a:t>9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宋体" panose="02010600030101010101" pitchFamily="2" charset="-122"/>
                <a:cs typeface="+mn-ea"/>
              </a:rPr>
              <a:t>日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宋体" panose="02010600030101010101" pitchFamily="2" charset="-122"/>
              <a:cs typeface="+mn-ea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415" y="311785"/>
            <a:ext cx="852170" cy="967105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1189990" y="325755"/>
            <a:ext cx="27006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综艺简体" panose="03000509000000000000" charset="-122"/>
                <a:ea typeface="方正综艺简体" panose="03000509000000000000" charset="-122"/>
              </a:rPr>
              <a:t>东利建设</a:t>
            </a:r>
            <a:endParaRPr lang="zh-CN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方正综艺简体" panose="03000509000000000000" charset="-122"/>
              <a:ea typeface="方正综艺简体" panose="03000509000000000000" charset="-122"/>
            </a:endParaRP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综艺简体" panose="03000509000000000000" charset="-122"/>
                <a:ea typeface="方正综艺简体" panose="03000509000000000000" charset="-122"/>
              </a:rPr>
              <a:t>Dongli Construction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综艺简体" panose="03000509000000000000" charset="-122"/>
              <a:ea typeface="方正综艺简体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125E-6 4.07407E-6 L -3.125E-6 -0.11667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83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3 4.07407E-6 L 0.07891 4.07407E-6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125E-6 2.22222E-6 L -3.125E-6 0.11643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81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16667E-6 4.07407E-6 L -0.06342 4.07407E-6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0833E-6 -4.81481E-6 L 0.03164 -0.06157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6" y="-307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5E-6 2.96296E-6 L 0.03203 0.0669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" y="3333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29167E-6 2.96296E-6 L -0.03268 0.0669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1" y="3333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29167E-6 3.7037E-6 L -0.03151 -0.06088 " pathEditMode="relative" rAng="0" ptsTypes="AA">
                                      <p:cBhvr>
                                        <p:cTn id="8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6" y="-3056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1" presetClass="entr" presetSubtype="8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7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32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21600000">
                                      <p:cBhvr>
                                        <p:cTn id="1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1" presetClass="path" presetSubtype="0" decel="2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4.58333E-6 -3.7037E-6 C 0.09714 -3.7037E-6 0.17631 0.13912 0.17631 0.31274 C 0.17631 0.48611 0.09714 0.62755 -4.58333E-6 0.62755 C -0.09713 0.62755 -0.17578 0.48611 -0.17578 0.31274 C -0.17578 0.13912 -0.09713 -3.7037E-6 -4.58333E-6 -3.7037E-6 Z " pathEditMode="relative" rAng="0" ptsTypes="AAAAA">
                                      <p:cBhvr>
                                        <p:cTn id="138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1366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4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1" presetClass="path" presetSubtype="0" decel="2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3.125E-6 -1.48148E-6 C -0.04218 -0.1537 -0.00521 -0.34028 0.08269 -0.41667 C 0.17058 -0.49236 0.27631 -0.42986 0.31849 -0.27616 C 0.36055 -0.12245 0.32331 0.06412 0.23555 0.14028 C 0.14766 0.21644 0.04232 0.15347 -3.125E-6 -1.48148E-6 Z " pathEditMode="relative" rAng="14640000" ptsTypes="AAAAA">
                                      <p:cBhvr>
                                        <p:cTn id="148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-13819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56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1" presetClass="path" presetSubtype="0" decel="2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66667E-6 1.48148E-6 C -0.04323 0.15787 -0.14909 0.22592 -0.23698 0.14977 C -0.325 0.07338 -0.36172 -0.11829 -0.31836 -0.27593 C -0.275 -0.43426 -0.16784 -0.49931 -0.07995 -0.42315 C 0.00794 -0.34676 0.04349 -0.15833 1.66667E-6 1.48148E-6 Z " pathEditMode="relative" rAng="6960000" ptsTypes="AAAAA">
                                      <p:cBhvr>
                                        <p:cTn id="15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24" y="-1375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7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1" presetClass="path" presetSubtype="0" decel="2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4.58333E-6 -3.7037E-6 C 0.09714 -3.7037E-6 0.17631 0.13912 0.17631 0.31274 C 0.17631 0.48611 0.09714 0.62755 -4.58333E-6 0.62755 C -0.09713 0.62755 -0.17578 0.48611 -0.17578 0.31274 C -0.17578 0.13912 -0.09713 -3.7037E-6 -4.58333E-6 -3.7037E-6 Z " pathEditMode="relative" rAng="0" ptsTypes="AAAAA">
                                      <p:cBhvr>
                                        <p:cTn id="18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1366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8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" presetID="1" presetClass="path" presetSubtype="0" decel="2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4.58333E-6 -3.7037E-6 C 0.09714 -3.7037E-6 0.17631 0.13912 0.17631 0.31274 C 0.17631 0.48611 0.09714 0.62755 -4.58333E-6 0.62755 C -0.09713 0.62755 -0.17578 0.48611 -0.17578 0.31274 C -0.17578 0.13912 -0.09713 -3.7037E-6 -4.58333E-6 -3.7037E-6 Z " pathEditMode="relative" rAng="0" ptsTypes="AAAAA">
                                      <p:cBhvr>
                                        <p:cTn id="19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1366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107" grpId="0" bldLvl="0" animBg="1"/>
      <p:bldP spid="107" grpId="1" bldLvl="0" animBg="1"/>
      <p:bldP spid="125" grpId="0" bldLvl="0" animBg="1"/>
      <p:bldP spid="125" grpId="1" bldLvl="0" animBg="1"/>
      <p:bldP spid="126" grpId="0" bldLvl="0" animBg="1"/>
      <p:bldP spid="126" grpId="1" bldLvl="0" animBg="1"/>
      <p:bldP spid="129" grpId="0" bldLvl="0" animBg="1"/>
      <p:bldP spid="129" grpId="1" bldLvl="0" animBg="1"/>
      <p:bldP spid="130" grpId="0" bldLvl="0" animBg="1"/>
      <p:bldP spid="130" grpId="1" bldLvl="0" animBg="1"/>
      <p:bldP spid="33" grpId="0"/>
      <p:bldP spid="34" grpId="0"/>
      <p:bldP spid="54" grpId="0" bldLvl="0" animBg="1"/>
      <p:bldP spid="54" grpId="1" bldLvl="0" animBg="1"/>
      <p:bldP spid="20" grpId="0" bldLvl="0" animBg="1"/>
      <p:bldP spid="20" grpId="1" bldLvl="0" animBg="1"/>
      <p:bldP spid="21" grpId="0" bldLvl="0" animBg="1"/>
      <p:bldP spid="21" grpId="1" bldLvl="0" animBg="1"/>
      <p:bldP spid="11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0070C0"/>
                </a:solidFill>
              </a:rPr>
              <a:t>组织架构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05300" y="1880870"/>
            <a:ext cx="3460750" cy="787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市场经营中心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42260" y="3242310"/>
            <a:ext cx="637540" cy="219456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市场开发部</a:t>
            </a: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16905" y="3197860"/>
            <a:ext cx="637540" cy="219456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商务管理部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79155" y="3242310"/>
            <a:ext cx="637540" cy="219456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招标采购部</a:t>
            </a:r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3160395" y="2919730"/>
            <a:ext cx="5637530" cy="38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H="1">
            <a:off x="6028055" y="2659380"/>
            <a:ext cx="9525" cy="5327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3160395" y="2912745"/>
            <a:ext cx="635" cy="33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8797290" y="2905760"/>
            <a:ext cx="635" cy="33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0070C0"/>
                </a:solidFill>
              </a:rPr>
              <a:t>全员营销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</a:rPr>
              <a:t>1、员工对项目信息收集、整理后交公司市场经营中心进行登记备案；</a:t>
            </a:r>
            <a:endParaRPr lang="zh-CN" altLang="en-US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</a:rPr>
              <a:t>2、市场经营中心对该项目经过可行性分析、成本分析后确认其信息为有效信息后，提交公司领导小组审批；</a:t>
            </a:r>
            <a:endParaRPr lang="zh-CN" altLang="en-US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</a:rPr>
              <a:t>3、领导小组审核后最终确定是否跟踪；</a:t>
            </a:r>
            <a:endParaRPr lang="zh-CN" altLang="en-US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</a:rPr>
              <a:t>4、市场经营中心负责招投标流程，中标后合同的签订等各项工作；</a:t>
            </a:r>
            <a:endParaRPr lang="zh-CN" altLang="en-US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</a:rPr>
              <a:t>5、对员工提供的信息进行奖励。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0070C0"/>
                </a:solidFill>
              </a:rPr>
              <a:t>全员营销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5.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1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、管理费标准：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≥1%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；</a:t>
            </a:r>
            <a:endParaRPr lang="zh-CN" altLang="en-US">
              <a:solidFill>
                <a:schemeClr val="tx1"/>
              </a:solidFill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1"/>
                </a:solidFill>
                <a:sym typeface="+mn-ea"/>
              </a:rPr>
              <a:t>5.2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、项目信息经市场经营中心分析后，确认为有效信息，最终经领导小组审查后确定实施跟踪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，跟踪的项目取得结果，最终签订合同，按以下方法进行奖励：</a:t>
            </a:r>
            <a:endParaRPr lang="zh-CN" altLang="en-US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   （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1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）管理费为1%，按管理费的10%进行奖励；</a:t>
            </a:r>
            <a:endParaRPr lang="zh-CN" altLang="en-US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   （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2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）管理费＞1%，1%部分按10%进行奖励，超出1%部分按50%进行奖励。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0070C0"/>
                </a:solidFill>
              </a:rPr>
              <a:t>投标流程</a:t>
            </a:r>
            <a:endParaRPr lang="zh-CN" altLang="en-US">
              <a:solidFill>
                <a:srgbClr val="0070C0"/>
              </a:solidFill>
            </a:endParaRPr>
          </a:p>
        </p:txBody>
      </p:sp>
      <p:pic>
        <p:nvPicPr>
          <p:cNvPr id="4" name="内容占位符 3" descr="投标流程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788410" y="378460"/>
            <a:ext cx="4615180" cy="6370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Picture 14" descr="F:\东利建设\东利LOGO 东利设计\LOGO\微信图片_20200122172301.jpg微信图片_2020012217230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-635" y="-78740"/>
            <a:ext cx="12192000" cy="45872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10" descr="141110_ZNgroup_PPT_to PK-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87" y="4425527"/>
            <a:ext cx="12208087" cy="1185333"/>
          </a:xfrm>
          <a:prstGeom prst="rect">
            <a:avLst/>
          </a:prstGeom>
          <a:solidFill>
            <a:srgbClr val="5FA326"/>
          </a:solidFill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852420" y="5871633"/>
            <a:ext cx="5897880" cy="82994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L="0" indent="0">
              <a:buNone/>
            </a:pPr>
            <a:r>
              <a:rPr kumimoji="0" lang="en-US" altLang="zh-CN" sz="4400" b="1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4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美好生活·东利共创</a:t>
            </a:r>
            <a:endParaRPr kumimoji="0" lang="zh-CN" altLang="en-US" sz="4800" b="1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32205" y="4633595"/>
            <a:ext cx="42545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4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方正兰亭粗黑简体" panose="02000000000000000000" pitchFamily="2" charset="-122"/>
                <a:ea typeface="方正兰亭粗黑简体" panose="02000000000000000000" pitchFamily="2" charset="-122"/>
                <a:sym typeface="+mn-ea"/>
              </a:rPr>
              <a:t>感 谢 观 看 ！</a:t>
            </a:r>
            <a:endParaRPr lang="zh-CN" altLang="en-US" sz="4400"/>
          </a:p>
        </p:txBody>
      </p:sp>
      <p:sp>
        <p:nvSpPr>
          <p:cNvPr id="4" name="矩形 3"/>
          <p:cNvSpPr/>
          <p:nvPr/>
        </p:nvSpPr>
        <p:spPr>
          <a:xfrm>
            <a:off x="5386420" y="4757063"/>
            <a:ext cx="4745086" cy="52322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altLang="zh-CN" sz="2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utura Md BT" panose="020B0602020204020303" pitchFamily="34" charset="0"/>
                <a:cs typeface="Arial" panose="020B0604020202020204" pitchFamily="34" charset="0"/>
              </a:rPr>
              <a:t>THANKS FOR WATCHING</a:t>
            </a:r>
            <a:endParaRPr lang="en-US" altLang="zh-CN" sz="280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Futura Md BT" panose="020B06020202040203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UNIT_ID" val="custom1_3*i*2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TAG_VERSION" val="1.0"/>
  <p:tag name="KSO_WM_BEAUTIFY_FLAG" val="#wm#"/>
  <p:tag name="KSO_WM_UNIT_ID" val="custom1_3*i*3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3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UNIT_ID" val="custom1_3*i*4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4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UNIT_ID" val="custom1_3*i*5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UNIT_ID" val="custom1_3*i*6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UNIT_ID" val="custom1_3*i*7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UNIT_ID" val="custom1_3*i*2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2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UNIT_ID" val="custom1_3*i*3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3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UNIT_ID" val="custom1_3*i*4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4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UNIT_ID" val="custom1_3*i*5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5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UNIT_ID" val="custom1_3*i*6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6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UNIT_ID" val="custom1_3*i*7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7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UNIT_ID" val="custom1_3*i*2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2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UNIT_ID" val="custom1_3*i*3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3"/>
</p:tagLst>
</file>

<file path=ppt/tags/tag15.xml><?xml version="1.0" encoding="utf-8"?>
<p:tagLst xmlns:p="http://schemas.openxmlformats.org/presentationml/2006/main">
  <p:tag name="KSO_WM_TAG_VERSION" val="1.0"/>
  <p:tag name="KSO_WM_BEAUTIFY_FLAG" val="#wm#"/>
  <p:tag name="KSO_WM_UNIT_ID" val="custom1_3*i*4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4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UNIT_ID" val="custom1_3*i*5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5"/>
</p:tagLst>
</file>

<file path=ppt/tags/tag17.xml><?xml version="1.0" encoding="utf-8"?>
<p:tagLst xmlns:p="http://schemas.openxmlformats.org/presentationml/2006/main">
  <p:tag name="KSO_WM_TAG_VERSION" val="1.0"/>
  <p:tag name="KSO_WM_BEAUTIFY_FLAG" val="#wm#"/>
  <p:tag name="KSO_WM_UNIT_ID" val="custom1_3*i*6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6"/>
</p:tagLst>
</file>

<file path=ppt/tags/tag18.xml><?xml version="1.0" encoding="utf-8"?>
<p:tagLst xmlns:p="http://schemas.openxmlformats.org/presentationml/2006/main">
  <p:tag name="KSO_WM_TAG_VERSION" val="1.0"/>
  <p:tag name="KSO_WM_BEAUTIFY_FLAG" val="#wm#"/>
  <p:tag name="KSO_WM_UNIT_ID" val="custom1_3*i*7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7"/>
</p:tagLst>
</file>

<file path=ppt/tags/tag1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"/>
  <p:tag name="KSO_WM_UNIT_TYPE" val="m_h_i"/>
  <p:tag name="KSO_WM_UNIT_INDEX" val="1_4_2"/>
  <p:tag name="KSO_WM_UNIT_ID" val="custom1_5*m_h_i*1_4_2"/>
  <p:tag name="KSO_WM_UNIT_LAYERLEVEL" val="1_1_1"/>
  <p:tag name="KSO_WM_DIAGRAM_GROUP_CODE" val="m1-2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  <p:tag name="KSO_WM_UNIT_HIGHLIGHT" val="0"/>
  <p:tag name="KSO_WM_UNIT_COMPATIBLE" val="0"/>
</p:tagLst>
</file>

<file path=ppt/tags/tag2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"/>
  <p:tag name="KSO_WM_UNIT_TYPE" val="m_h_i"/>
  <p:tag name="KSO_WM_UNIT_INDEX" val="1_1_2"/>
  <p:tag name="KSO_WM_UNIT_ID" val="custom1_5*m_h_i*1_1_2"/>
  <p:tag name="KSO_WM_UNIT_LAYERLEVEL" val="1_1_1"/>
  <p:tag name="KSO_WM_DIAGRAM_GROUP_CODE" val="m1-2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  <p:tag name="KSO_WM_UNIT_HIGHLIGHT" val="0"/>
  <p:tag name="KSO_WM_UNIT_COMPATIBLE" val="0"/>
</p:tagLst>
</file>

<file path=ppt/tags/tag21.xml><?xml version="1.0" encoding="utf-8"?>
<p:tagLst xmlns:p="http://schemas.openxmlformats.org/presentationml/2006/main">
  <p:tag name="KSO_WM_TAG_VERSION" val="1.0"/>
  <p:tag name="KSO_WM_BEAUTIFY_FLAG" val="#wm#"/>
  <p:tag name="KSO_WM_UNIT_ID" val="custom1_3*i*2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TAG_VERSION" val="1.0"/>
  <p:tag name="KSO_WM_BEAUTIFY_FLAG" val="#wm#"/>
  <p:tag name="KSO_WM_UNIT_ID" val="custom1_3*i*3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TAG_VERSION" val="1.0"/>
  <p:tag name="KSO_WM_BEAUTIFY_FLAG" val="#wm#"/>
  <p:tag name="KSO_WM_UNIT_ID" val="custom1_3*i*4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4"/>
</p:tagLst>
</file>

<file path=ppt/tags/tag24.xml><?xml version="1.0" encoding="utf-8"?>
<p:tagLst xmlns:p="http://schemas.openxmlformats.org/presentationml/2006/main">
  <p:tag name="KSO_WM_TAG_VERSION" val="1.0"/>
  <p:tag name="KSO_WM_BEAUTIFY_FLAG" val="#wm#"/>
  <p:tag name="KSO_WM_UNIT_ID" val="custom1_3*i*5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5"/>
</p:tagLst>
</file>

<file path=ppt/tags/tag25.xml><?xml version="1.0" encoding="utf-8"?>
<p:tagLst xmlns:p="http://schemas.openxmlformats.org/presentationml/2006/main">
  <p:tag name="KSO_WM_TAG_VERSION" val="1.0"/>
  <p:tag name="KSO_WM_BEAUTIFY_FLAG" val="#wm#"/>
  <p:tag name="KSO_WM_UNIT_ID" val="custom1_3*i*6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6"/>
</p:tagLst>
</file>

<file path=ppt/tags/tag26.xml><?xml version="1.0" encoding="utf-8"?>
<p:tagLst xmlns:p="http://schemas.openxmlformats.org/presentationml/2006/main">
  <p:tag name="KSO_WM_TAG_VERSION" val="1.0"/>
  <p:tag name="KSO_WM_BEAUTIFY_FLAG" val="#wm#"/>
  <p:tag name="KSO_WM_UNIT_ID" val="custom1_3*i*7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7"/>
</p:tagLst>
</file>

<file path=ppt/tags/tag27.xml><?xml version="1.0" encoding="utf-8"?>
<p:tagLst xmlns:p="http://schemas.openxmlformats.org/presentationml/2006/main">
  <p:tag name="KSO_WM_TAG_VERSION" val="1.0"/>
  <p:tag name="KSO_WM_BEAUTIFY_FLAG" val="#wm#"/>
  <p:tag name="KSO_WM_UNIT_ID" val="custom1_3*i*2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2"/>
</p:tagLst>
</file>

<file path=ppt/tags/tag28.xml><?xml version="1.0" encoding="utf-8"?>
<p:tagLst xmlns:p="http://schemas.openxmlformats.org/presentationml/2006/main">
  <p:tag name="KSO_WM_TAG_VERSION" val="1.0"/>
  <p:tag name="KSO_WM_BEAUTIFY_FLAG" val="#wm#"/>
  <p:tag name="KSO_WM_UNIT_ID" val="custom1_3*i*3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3"/>
</p:tagLst>
</file>

<file path=ppt/tags/tag29.xml><?xml version="1.0" encoding="utf-8"?>
<p:tagLst xmlns:p="http://schemas.openxmlformats.org/presentationml/2006/main">
  <p:tag name="KSO_WM_TAG_VERSION" val="1.0"/>
  <p:tag name="KSO_WM_BEAUTIFY_FLAG" val="#wm#"/>
  <p:tag name="KSO_WM_UNIT_ID" val="custom1_3*i*4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TAG_VERSION" val="1.0"/>
  <p:tag name="KSO_WM_BEAUTIFY_FLAG" val="#wm#"/>
  <p:tag name="KSO_WM_UNIT_ID" val="custom1_3*i*5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TAG_VERSION" val="1.0"/>
  <p:tag name="KSO_WM_BEAUTIFY_FLAG" val="#wm#"/>
  <p:tag name="KSO_WM_UNIT_ID" val="custom1_3*i*6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6"/>
</p:tagLst>
</file>

<file path=ppt/tags/tag32.xml><?xml version="1.0" encoding="utf-8"?>
<p:tagLst xmlns:p="http://schemas.openxmlformats.org/presentationml/2006/main">
  <p:tag name="KSO_WM_TAG_VERSION" val="1.0"/>
  <p:tag name="KSO_WM_BEAUTIFY_FLAG" val="#wm#"/>
  <p:tag name="KSO_WM_UNIT_ID" val="custom1_3*i*7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7"/>
</p:tagLst>
</file>

<file path=ppt/tags/tag33.xml><?xml version="1.0" encoding="utf-8"?>
<p:tagLst xmlns:p="http://schemas.openxmlformats.org/presentationml/2006/main">
  <p:tag name="KSO_WM_TAG_VERSION" val="1.0"/>
  <p:tag name="KSO_WM_BEAUTIFY_FLAG" val="#wm#"/>
  <p:tag name="KSO_WM_UNIT_ID" val="custom1_3*i*2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2"/>
</p:tagLst>
</file>

<file path=ppt/tags/tag34.xml><?xml version="1.0" encoding="utf-8"?>
<p:tagLst xmlns:p="http://schemas.openxmlformats.org/presentationml/2006/main">
  <p:tag name="KSO_WM_TAG_VERSION" val="1.0"/>
  <p:tag name="KSO_WM_BEAUTIFY_FLAG" val="#wm#"/>
  <p:tag name="KSO_WM_UNIT_ID" val="custom1_3*i*3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3"/>
</p:tagLst>
</file>

<file path=ppt/tags/tag35.xml><?xml version="1.0" encoding="utf-8"?>
<p:tagLst xmlns:p="http://schemas.openxmlformats.org/presentationml/2006/main">
  <p:tag name="KSO_WM_TAG_VERSION" val="1.0"/>
  <p:tag name="KSO_WM_BEAUTIFY_FLAG" val="#wm#"/>
  <p:tag name="KSO_WM_UNIT_ID" val="custom1_3*i*4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4"/>
</p:tagLst>
</file>

<file path=ppt/tags/tag36.xml><?xml version="1.0" encoding="utf-8"?>
<p:tagLst xmlns:p="http://schemas.openxmlformats.org/presentationml/2006/main">
  <p:tag name="KSO_WM_TAG_VERSION" val="1.0"/>
  <p:tag name="KSO_WM_BEAUTIFY_FLAG" val="#wm#"/>
  <p:tag name="KSO_WM_UNIT_ID" val="custom1_3*i*5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TAG_VERSION" val="1.0"/>
  <p:tag name="KSO_WM_BEAUTIFY_FLAG" val="#wm#"/>
  <p:tag name="KSO_WM_UNIT_ID" val="custom1_3*i*6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TAG_VERSION" val="1.0"/>
  <p:tag name="KSO_WM_BEAUTIFY_FLAG" val="#wm#"/>
  <p:tag name="KSO_WM_UNIT_ID" val="custom1_3*i*7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TAG_VERSION" val="1.0"/>
  <p:tag name="KSO_WM_BEAUTIFY_FLAG" val="#wm#"/>
  <p:tag name="KSO_WM_UNIT_ID" val="custom1_3*i*2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2"/>
</p:tagLst>
</file>

<file path=ppt/tags/tag40.xml><?xml version="1.0" encoding="utf-8"?>
<p:tagLst xmlns:p="http://schemas.openxmlformats.org/presentationml/2006/main">
  <p:tag name="KSO_WM_TAG_VERSION" val="1.0"/>
  <p:tag name="KSO_WM_BEAUTIFY_FLAG" val="#wm#"/>
  <p:tag name="KSO_WM_UNIT_ID" val="custom1_3*i*3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3"/>
</p:tagLst>
</file>

<file path=ppt/tags/tag41.xml><?xml version="1.0" encoding="utf-8"?>
<p:tagLst xmlns:p="http://schemas.openxmlformats.org/presentationml/2006/main">
  <p:tag name="KSO_WM_TAG_VERSION" val="1.0"/>
  <p:tag name="KSO_WM_BEAUTIFY_FLAG" val="#wm#"/>
  <p:tag name="KSO_WM_UNIT_ID" val="custom1_3*i*4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4"/>
</p:tagLst>
</file>

<file path=ppt/tags/tag42.xml><?xml version="1.0" encoding="utf-8"?>
<p:tagLst xmlns:p="http://schemas.openxmlformats.org/presentationml/2006/main">
  <p:tag name="KSO_WM_TAG_VERSION" val="1.0"/>
  <p:tag name="KSO_WM_BEAUTIFY_FLAG" val="#wm#"/>
  <p:tag name="KSO_WM_UNIT_ID" val="custom1_3*i*5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5"/>
</p:tagLst>
</file>

<file path=ppt/tags/tag43.xml><?xml version="1.0" encoding="utf-8"?>
<p:tagLst xmlns:p="http://schemas.openxmlformats.org/presentationml/2006/main">
  <p:tag name="KSO_WM_TAG_VERSION" val="1.0"/>
  <p:tag name="KSO_WM_BEAUTIFY_FLAG" val="#wm#"/>
  <p:tag name="KSO_WM_UNIT_ID" val="custom1_3*i*6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TAG_VERSION" val="1.0"/>
  <p:tag name="KSO_WM_BEAUTIFY_FLAG" val="#wm#"/>
  <p:tag name="KSO_WM_UNIT_ID" val="custom1_3*i*7"/>
  <p:tag name="KSO_WM_TEMPLATE_CATEGORY" val="custom"/>
  <p:tag name="KSO_WM_TEMPLATE_INDEX" val="1"/>
  <p:tag name="KSO_WM_UNIT_HIGHLIGHT" val="0"/>
  <p:tag name="KSO_WM_UNIT_COMPATIBLE" val="0"/>
  <p:tag name="KSO_WM_UNIT_LAYERLEVEL" val="1"/>
  <p:tag name="KSO_WM_DIAGRAM_GROUP_CODE" val="p1-1"/>
  <p:tag name="KSO_WM_UNIT_TYPE" val="i"/>
  <p:tag name="KSO_WM_UNIT_INDEX" val="7"/>
</p:tagLst>
</file>

<file path=ppt/tags/tag45.xml><?xml version="1.0" encoding="utf-8"?>
<p:tagLst xmlns:p="http://schemas.openxmlformats.org/presentationml/2006/main">
  <p:tag name="KSO_WM_TAG_VERSION" val="1.0"/>
  <p:tag name="KSO_WM_TEMPLATE_CATEGORY" val="custom"/>
  <p:tag name="KSO_WM_TEMPLATE_INDEX" val="1"/>
</p:tagLst>
</file>

<file path=ppt/tags/tag46.xml><?xml version="1.0" encoding="utf-8"?>
<p:tagLst xmlns:p="http://schemas.openxmlformats.org/presentationml/2006/main">
  <p:tag name="KSO_WM_TAG_VERSION" val="1.0"/>
  <p:tag name="KSO_WM_TEMPLATE_CATEGORY" val="custom"/>
  <p:tag name="KSO_WM_TEMPLATE_INDEX" val="1"/>
</p:tagLst>
</file>

<file path=ppt/tags/tag47.xml><?xml version="1.0" encoding="utf-8"?>
<p:tagLst xmlns:p="http://schemas.openxmlformats.org/presentationml/2006/main">
  <p:tag name="KSO_WM_TEMPLATE_CATEGORY" val="custom"/>
  <p:tag name="KSO_WM_TEMPLATE_INDEX" val="1"/>
  <p:tag name="KSO_WM_TAG_VERSION" val="1.0"/>
  <p:tag name="KSO_WM_BEAUTIFY_FLAG" val="#wm#"/>
  <p:tag name="KSO_WM_TEMPLATE_THUMBS_INDEX" val="1、3、4、5、7、9、11、12、15、19、21、24、25、"/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REFSHAPE" val="330898340"/>
  <p:tag name="KSO_WM_UNIT_PLACING_PICTURE_USER_VIEWPORT" val="{&quot;height&quot;:5848.1259842519685,&quot;width&quot;:14418.749606299212}"/>
</p:tagLst>
</file>

<file path=ppt/theme/theme1.xml><?xml version="1.0" encoding="utf-8"?>
<a:theme xmlns:a="http://schemas.openxmlformats.org/drawingml/2006/main" name="team report">
  <a:themeElements>
    <a:clrScheme name="自定义 1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95959"/>
      </a:accent1>
      <a:accent2>
        <a:srgbClr val="8496B0"/>
      </a:accent2>
      <a:accent3>
        <a:srgbClr val="D7B5C6"/>
      </a:accent3>
      <a:accent4>
        <a:srgbClr val="BCBCBC"/>
      </a:accent4>
      <a:accent5>
        <a:srgbClr val="034A90"/>
      </a:accent5>
      <a:accent6>
        <a:srgbClr val="595959"/>
      </a:accent6>
      <a:hlink>
        <a:srgbClr val="0563C1"/>
      </a:hlink>
      <a:folHlink>
        <a:srgbClr val="954F72"/>
      </a:folHlink>
    </a:clrScheme>
    <a:fontScheme name="自定义 4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自定义 4">
      <a:majorFont>
        <a:latin typeface="Futura Md BT"/>
        <a:ea typeface="方正兰亭粗黑简体"/>
        <a:cs typeface=""/>
      </a:majorFont>
      <a:minorFont>
        <a:latin typeface="Futura Md BT"/>
        <a:ea typeface="方正兰亭细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430</Words>
  <Application>WPS 演示</Application>
  <PresentationFormat>宽屏</PresentationFormat>
  <Paragraphs>55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23" baseType="lpstr">
      <vt:lpstr>Arial</vt:lpstr>
      <vt:lpstr>宋体</vt:lpstr>
      <vt:lpstr>Wingdings</vt:lpstr>
      <vt:lpstr>黑体</vt:lpstr>
      <vt:lpstr>微软雅黑</vt:lpstr>
      <vt:lpstr>Tahoma</vt:lpstr>
      <vt:lpstr>微软雅黑 Light</vt:lpstr>
      <vt:lpstr>Times New Roman</vt:lpstr>
      <vt:lpstr>方正兰亭粗黑简体</vt:lpstr>
      <vt:lpstr>Futura Md BT</vt:lpstr>
      <vt:lpstr>方正综艺简体</vt:lpstr>
      <vt:lpstr>华文新魏</vt:lpstr>
      <vt:lpstr>方正兰亭细黑_GBK</vt:lpstr>
      <vt:lpstr>Arial Unicode MS</vt:lpstr>
      <vt:lpstr>Calibri</vt:lpstr>
      <vt:lpstr>team report</vt:lpstr>
      <vt:lpstr>1</vt:lpstr>
      <vt:lpstr>PowerPoint 演示文稿</vt:lpstr>
      <vt:lpstr>组织架构</vt:lpstr>
      <vt:lpstr>全员营销</vt:lpstr>
      <vt:lpstr>全员营销</vt:lpstr>
      <vt:lpstr>投标流程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DLJSZTT</dc:creator>
  <cp:lastModifiedBy>HP</cp:lastModifiedBy>
  <cp:revision>13</cp:revision>
  <dcterms:created xsi:type="dcterms:W3CDTF">2020-05-08T02:39:00Z</dcterms:created>
  <dcterms:modified xsi:type="dcterms:W3CDTF">2020-05-09T02:41:16Z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